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58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09330-2CA0-451B-9809-6A339E2C651C}" v="3" dt="2023-06-19T11:04:06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34D09330-2CA0-451B-9809-6A339E2C651C}"/>
    <pc:docChg chg="custSel addSld delSld modSld sldOrd">
      <pc:chgData name="Fluitsma, D.W.P.M. (Daniel)" userId="aab17d33-b89b-4526-b7c1-165dab8f619f" providerId="ADAL" clId="{34D09330-2CA0-451B-9809-6A339E2C651C}" dt="2023-06-19T11:16:03.409" v="8268" actId="20577"/>
      <pc:docMkLst>
        <pc:docMk/>
      </pc:docMkLst>
      <pc:sldChg chg="modSp mod">
        <pc:chgData name="Fluitsma, D.W.P.M. (Daniel)" userId="aab17d33-b89b-4526-b7c1-165dab8f619f" providerId="ADAL" clId="{34D09330-2CA0-451B-9809-6A339E2C651C}" dt="2023-06-19T11:15:20.083" v="8264" actId="20577"/>
        <pc:sldMkLst>
          <pc:docMk/>
          <pc:sldMk cId="3018015376" sldId="257"/>
        </pc:sldMkLst>
        <pc:spChg chg="mod">
          <ac:chgData name="Fluitsma, D.W.P.M. (Daniel)" userId="aab17d33-b89b-4526-b7c1-165dab8f619f" providerId="ADAL" clId="{34D09330-2CA0-451B-9809-6A339E2C651C}" dt="2023-06-19T10:44:02.457" v="3858" actId="20577"/>
          <ac:spMkLst>
            <pc:docMk/>
            <pc:sldMk cId="3018015376" sldId="257"/>
            <ac:spMk id="2" creationId="{DC223354-365B-5386-906B-41778EF0740B}"/>
          </ac:spMkLst>
        </pc:spChg>
        <pc:spChg chg="mod">
          <ac:chgData name="Fluitsma, D.W.P.M. (Daniel)" userId="aab17d33-b89b-4526-b7c1-165dab8f619f" providerId="ADAL" clId="{34D09330-2CA0-451B-9809-6A339E2C651C}" dt="2023-06-19T11:15:20.083" v="8264" actId="20577"/>
          <ac:spMkLst>
            <pc:docMk/>
            <pc:sldMk cId="3018015376" sldId="257"/>
            <ac:spMk id="3" creationId="{C9CBB64B-285D-EFB8-85FE-C5D9EEC42893}"/>
          </ac:spMkLst>
        </pc:spChg>
      </pc:sldChg>
      <pc:sldChg chg="modSp mod">
        <pc:chgData name="Fluitsma, D.W.P.M. (Daniel)" userId="aab17d33-b89b-4526-b7c1-165dab8f619f" providerId="ADAL" clId="{34D09330-2CA0-451B-9809-6A339E2C651C}" dt="2023-06-19T10:58:23.047" v="5682" actId="20577"/>
        <pc:sldMkLst>
          <pc:docMk/>
          <pc:sldMk cId="3125859234" sldId="258"/>
        </pc:sldMkLst>
        <pc:spChg chg="mod">
          <ac:chgData name="Fluitsma, D.W.P.M. (Daniel)" userId="aab17d33-b89b-4526-b7c1-165dab8f619f" providerId="ADAL" clId="{34D09330-2CA0-451B-9809-6A339E2C651C}" dt="2023-06-19T10:44:15.983" v="3883" actId="20577"/>
          <ac:spMkLst>
            <pc:docMk/>
            <pc:sldMk cId="3125859234" sldId="258"/>
            <ac:spMk id="2" creationId="{6A71192C-BB64-AFD4-9D90-D62AF8E8F028}"/>
          </ac:spMkLst>
        </pc:spChg>
        <pc:spChg chg="mod">
          <ac:chgData name="Fluitsma, D.W.P.M. (Daniel)" userId="aab17d33-b89b-4526-b7c1-165dab8f619f" providerId="ADAL" clId="{34D09330-2CA0-451B-9809-6A339E2C651C}" dt="2023-06-19T10:58:23.047" v="5682" actId="20577"/>
          <ac:spMkLst>
            <pc:docMk/>
            <pc:sldMk cId="3125859234" sldId="258"/>
            <ac:spMk id="3" creationId="{F9540CA0-C0CA-C663-13B7-65C8B6F19C27}"/>
          </ac:spMkLst>
        </pc:spChg>
      </pc:sldChg>
      <pc:sldChg chg="modSp mod ord">
        <pc:chgData name="Fluitsma, D.W.P.M. (Daniel)" userId="aab17d33-b89b-4526-b7c1-165dab8f619f" providerId="ADAL" clId="{34D09330-2CA0-451B-9809-6A339E2C651C}" dt="2023-06-19T10:32:16.197" v="1759" actId="20577"/>
        <pc:sldMkLst>
          <pc:docMk/>
          <pc:sldMk cId="1051410440" sldId="259"/>
        </pc:sldMkLst>
        <pc:spChg chg="mod">
          <ac:chgData name="Fluitsma, D.W.P.M. (Daniel)" userId="aab17d33-b89b-4526-b7c1-165dab8f619f" providerId="ADAL" clId="{34D09330-2CA0-451B-9809-6A339E2C651C}" dt="2023-06-19T10:32:16.197" v="1759" actId="20577"/>
          <ac:spMkLst>
            <pc:docMk/>
            <pc:sldMk cId="1051410440" sldId="259"/>
            <ac:spMk id="2" creationId="{46BDA3BB-0642-EF61-67DE-EE2112A5F716}"/>
          </ac:spMkLst>
        </pc:spChg>
        <pc:spChg chg="mod">
          <ac:chgData name="Fluitsma, D.W.P.M. (Daniel)" userId="aab17d33-b89b-4526-b7c1-165dab8f619f" providerId="ADAL" clId="{34D09330-2CA0-451B-9809-6A339E2C651C}" dt="2023-06-19T10:32:03.342" v="1738" actId="20577"/>
          <ac:spMkLst>
            <pc:docMk/>
            <pc:sldMk cId="1051410440" sldId="259"/>
            <ac:spMk id="3" creationId="{0294E6A5-CF6F-43D4-FE8B-98E363E7605C}"/>
          </ac:spMkLst>
        </pc:spChg>
      </pc:sldChg>
      <pc:sldChg chg="modSp new mod">
        <pc:chgData name="Fluitsma, D.W.P.M. (Daniel)" userId="aab17d33-b89b-4526-b7c1-165dab8f619f" providerId="ADAL" clId="{34D09330-2CA0-451B-9809-6A339E2C651C}" dt="2023-06-19T10:32:25.108" v="1760" actId="20577"/>
        <pc:sldMkLst>
          <pc:docMk/>
          <pc:sldMk cId="2840200536" sldId="260"/>
        </pc:sldMkLst>
        <pc:spChg chg="mod">
          <ac:chgData name="Fluitsma, D.W.P.M. (Daniel)" userId="aab17d33-b89b-4526-b7c1-165dab8f619f" providerId="ADAL" clId="{34D09330-2CA0-451B-9809-6A339E2C651C}" dt="2023-06-19T10:24:13.185" v="260" actId="20577"/>
          <ac:spMkLst>
            <pc:docMk/>
            <pc:sldMk cId="2840200536" sldId="260"/>
            <ac:spMk id="2" creationId="{6863D18F-E84A-17D4-8F0B-399E9E4E8A23}"/>
          </ac:spMkLst>
        </pc:spChg>
        <pc:spChg chg="mod">
          <ac:chgData name="Fluitsma, D.W.P.M. (Daniel)" userId="aab17d33-b89b-4526-b7c1-165dab8f619f" providerId="ADAL" clId="{34D09330-2CA0-451B-9809-6A339E2C651C}" dt="2023-06-19T10:32:25.108" v="1760" actId="20577"/>
          <ac:spMkLst>
            <pc:docMk/>
            <pc:sldMk cId="2840200536" sldId="260"/>
            <ac:spMk id="3" creationId="{0AE30BBC-A4D9-592D-3FBA-A80310459AC3}"/>
          </ac:spMkLst>
        </pc:spChg>
      </pc:sldChg>
      <pc:sldChg chg="modSp new mod">
        <pc:chgData name="Fluitsma, D.W.P.M. (Daniel)" userId="aab17d33-b89b-4526-b7c1-165dab8f619f" providerId="ADAL" clId="{34D09330-2CA0-451B-9809-6A339E2C651C}" dt="2023-06-19T10:29:55.641" v="1464" actId="20577"/>
        <pc:sldMkLst>
          <pc:docMk/>
          <pc:sldMk cId="401422535" sldId="261"/>
        </pc:sldMkLst>
        <pc:spChg chg="mod">
          <ac:chgData name="Fluitsma, D.W.P.M. (Daniel)" userId="aab17d33-b89b-4526-b7c1-165dab8f619f" providerId="ADAL" clId="{34D09330-2CA0-451B-9809-6A339E2C651C}" dt="2023-06-19T10:26:52.373" v="842" actId="20577"/>
          <ac:spMkLst>
            <pc:docMk/>
            <pc:sldMk cId="401422535" sldId="261"/>
            <ac:spMk id="2" creationId="{3E49CB58-EA30-B85F-1ED4-0B9609F7404C}"/>
          </ac:spMkLst>
        </pc:spChg>
        <pc:spChg chg="mod">
          <ac:chgData name="Fluitsma, D.W.P.M. (Daniel)" userId="aab17d33-b89b-4526-b7c1-165dab8f619f" providerId="ADAL" clId="{34D09330-2CA0-451B-9809-6A339E2C651C}" dt="2023-06-19T10:29:55.641" v="1464" actId="20577"/>
          <ac:spMkLst>
            <pc:docMk/>
            <pc:sldMk cId="401422535" sldId="261"/>
            <ac:spMk id="3" creationId="{D262055D-238F-8175-01E9-8EAFA034525A}"/>
          </ac:spMkLst>
        </pc:spChg>
      </pc:sldChg>
      <pc:sldChg chg="modSp new mod">
        <pc:chgData name="Fluitsma, D.W.P.M. (Daniel)" userId="aab17d33-b89b-4526-b7c1-165dab8f619f" providerId="ADAL" clId="{34D09330-2CA0-451B-9809-6A339E2C651C}" dt="2023-06-19T10:39:16.320" v="2922" actId="20577"/>
        <pc:sldMkLst>
          <pc:docMk/>
          <pc:sldMk cId="2463500362" sldId="262"/>
        </pc:sldMkLst>
        <pc:spChg chg="mod">
          <ac:chgData name="Fluitsma, D.W.P.M. (Daniel)" userId="aab17d33-b89b-4526-b7c1-165dab8f619f" providerId="ADAL" clId="{34D09330-2CA0-451B-9809-6A339E2C651C}" dt="2023-06-19T10:32:49.407" v="1830" actId="20577"/>
          <ac:spMkLst>
            <pc:docMk/>
            <pc:sldMk cId="2463500362" sldId="262"/>
            <ac:spMk id="2" creationId="{10AE3CB7-D788-E9E7-6D67-4B0FD7F6A9EC}"/>
          </ac:spMkLst>
        </pc:spChg>
        <pc:spChg chg="mod">
          <ac:chgData name="Fluitsma, D.W.P.M. (Daniel)" userId="aab17d33-b89b-4526-b7c1-165dab8f619f" providerId="ADAL" clId="{34D09330-2CA0-451B-9809-6A339E2C651C}" dt="2023-06-19T10:39:16.320" v="2922" actId="20577"/>
          <ac:spMkLst>
            <pc:docMk/>
            <pc:sldMk cId="2463500362" sldId="262"/>
            <ac:spMk id="3" creationId="{05CFB0A0-30AE-CE19-C0B1-609DBC566355}"/>
          </ac:spMkLst>
        </pc:spChg>
      </pc:sldChg>
      <pc:sldChg chg="modSp new mod">
        <pc:chgData name="Fluitsma, D.W.P.M. (Daniel)" userId="aab17d33-b89b-4526-b7c1-165dab8f619f" providerId="ADAL" clId="{34D09330-2CA0-451B-9809-6A339E2C651C}" dt="2023-06-19T10:43:38.630" v="3834" actId="20577"/>
        <pc:sldMkLst>
          <pc:docMk/>
          <pc:sldMk cId="525755677" sldId="263"/>
        </pc:sldMkLst>
        <pc:spChg chg="mod">
          <ac:chgData name="Fluitsma, D.W.P.M. (Daniel)" userId="aab17d33-b89b-4526-b7c1-165dab8f619f" providerId="ADAL" clId="{34D09330-2CA0-451B-9809-6A339E2C651C}" dt="2023-06-19T10:39:27.375" v="2948" actId="20577"/>
          <ac:spMkLst>
            <pc:docMk/>
            <pc:sldMk cId="525755677" sldId="263"/>
            <ac:spMk id="2" creationId="{58E2995B-FC4D-C6CF-C768-930D1F7EB4F9}"/>
          </ac:spMkLst>
        </pc:spChg>
        <pc:spChg chg="mod">
          <ac:chgData name="Fluitsma, D.W.P.M. (Daniel)" userId="aab17d33-b89b-4526-b7c1-165dab8f619f" providerId="ADAL" clId="{34D09330-2CA0-451B-9809-6A339E2C651C}" dt="2023-06-19T10:43:38.630" v="3834" actId="20577"/>
          <ac:spMkLst>
            <pc:docMk/>
            <pc:sldMk cId="525755677" sldId="263"/>
            <ac:spMk id="3" creationId="{E77AD1ED-254B-0060-5768-D46932B1BEEE}"/>
          </ac:spMkLst>
        </pc:spChg>
      </pc:sldChg>
      <pc:sldChg chg="modSp new mod ord">
        <pc:chgData name="Fluitsma, D.W.P.M. (Daniel)" userId="aab17d33-b89b-4526-b7c1-165dab8f619f" providerId="ADAL" clId="{34D09330-2CA0-451B-9809-6A339E2C651C}" dt="2023-06-19T11:15:28.840" v="8266" actId="20577"/>
        <pc:sldMkLst>
          <pc:docMk/>
          <pc:sldMk cId="2199844048" sldId="264"/>
        </pc:sldMkLst>
        <pc:spChg chg="mod">
          <ac:chgData name="Fluitsma, D.W.P.M. (Daniel)" userId="aab17d33-b89b-4526-b7c1-165dab8f619f" providerId="ADAL" clId="{34D09330-2CA0-451B-9809-6A339E2C651C}" dt="2023-06-19T10:44:30.370" v="3903" actId="20577"/>
          <ac:spMkLst>
            <pc:docMk/>
            <pc:sldMk cId="2199844048" sldId="264"/>
            <ac:spMk id="2" creationId="{7A6545D5-57CE-117D-F988-9CBB6D1C04B2}"/>
          </ac:spMkLst>
        </pc:spChg>
        <pc:spChg chg="mod">
          <ac:chgData name="Fluitsma, D.W.P.M. (Daniel)" userId="aab17d33-b89b-4526-b7c1-165dab8f619f" providerId="ADAL" clId="{34D09330-2CA0-451B-9809-6A339E2C651C}" dt="2023-06-19T11:15:28.840" v="8266" actId="20577"/>
          <ac:spMkLst>
            <pc:docMk/>
            <pc:sldMk cId="2199844048" sldId="264"/>
            <ac:spMk id="3" creationId="{5B5D393C-FAD1-1CC7-C0B4-BB7CA3A9930C}"/>
          </ac:spMkLst>
        </pc:spChg>
      </pc:sldChg>
      <pc:sldChg chg="modSp new mod ord">
        <pc:chgData name="Fluitsma, D.W.P.M. (Daniel)" userId="aab17d33-b89b-4526-b7c1-165dab8f619f" providerId="ADAL" clId="{34D09330-2CA0-451B-9809-6A339E2C651C}" dt="2023-06-19T11:15:50.283" v="8267" actId="20577"/>
        <pc:sldMkLst>
          <pc:docMk/>
          <pc:sldMk cId="1732265528" sldId="265"/>
        </pc:sldMkLst>
        <pc:spChg chg="mod">
          <ac:chgData name="Fluitsma, D.W.P.M. (Daniel)" userId="aab17d33-b89b-4526-b7c1-165dab8f619f" providerId="ADAL" clId="{34D09330-2CA0-451B-9809-6A339E2C651C}" dt="2023-06-19T10:44:42.420" v="3928" actId="20577"/>
          <ac:spMkLst>
            <pc:docMk/>
            <pc:sldMk cId="1732265528" sldId="265"/>
            <ac:spMk id="2" creationId="{806D9031-4347-1091-38CE-611C64844507}"/>
          </ac:spMkLst>
        </pc:spChg>
        <pc:spChg chg="mod">
          <ac:chgData name="Fluitsma, D.W.P.M. (Daniel)" userId="aab17d33-b89b-4526-b7c1-165dab8f619f" providerId="ADAL" clId="{34D09330-2CA0-451B-9809-6A339E2C651C}" dt="2023-06-19T11:15:50.283" v="8267" actId="20577"/>
          <ac:spMkLst>
            <pc:docMk/>
            <pc:sldMk cId="1732265528" sldId="265"/>
            <ac:spMk id="3" creationId="{E3A42C98-91BA-77D6-FC0D-8F0A2DAA0685}"/>
          </ac:spMkLst>
        </pc:spChg>
      </pc:sldChg>
      <pc:sldChg chg="modSp new mod">
        <pc:chgData name="Fluitsma, D.W.P.M. (Daniel)" userId="aab17d33-b89b-4526-b7c1-165dab8f619f" providerId="ADAL" clId="{34D09330-2CA0-451B-9809-6A339E2C651C}" dt="2023-06-19T11:14:46.062" v="8261" actId="20577"/>
        <pc:sldMkLst>
          <pc:docMk/>
          <pc:sldMk cId="2848530678" sldId="266"/>
        </pc:sldMkLst>
        <pc:spChg chg="mod">
          <ac:chgData name="Fluitsma, D.W.P.M. (Daniel)" userId="aab17d33-b89b-4526-b7c1-165dab8f619f" providerId="ADAL" clId="{34D09330-2CA0-451B-9809-6A339E2C651C}" dt="2023-06-19T11:14:03.685" v="8158" actId="27636"/>
          <ac:spMkLst>
            <pc:docMk/>
            <pc:sldMk cId="2848530678" sldId="266"/>
            <ac:spMk id="2" creationId="{2E9ECC18-EA3B-43B7-A295-9E2E21631926}"/>
          </ac:spMkLst>
        </pc:spChg>
        <pc:spChg chg="mod">
          <ac:chgData name="Fluitsma, D.W.P.M. (Daniel)" userId="aab17d33-b89b-4526-b7c1-165dab8f619f" providerId="ADAL" clId="{34D09330-2CA0-451B-9809-6A339E2C651C}" dt="2023-06-19T11:14:46.062" v="8261" actId="20577"/>
          <ac:spMkLst>
            <pc:docMk/>
            <pc:sldMk cId="2848530678" sldId="266"/>
            <ac:spMk id="3" creationId="{1A46C12E-3041-DA7D-E64C-774DB7441D9D}"/>
          </ac:spMkLst>
        </pc:spChg>
      </pc:sldChg>
      <pc:sldChg chg="modSp new mod ord">
        <pc:chgData name="Fluitsma, D.W.P.M. (Daniel)" userId="aab17d33-b89b-4526-b7c1-165dab8f619f" providerId="ADAL" clId="{34D09330-2CA0-451B-9809-6A339E2C651C}" dt="2023-06-19T11:16:03.409" v="8268" actId="20577"/>
        <pc:sldMkLst>
          <pc:docMk/>
          <pc:sldMk cId="2031683" sldId="267"/>
        </pc:sldMkLst>
        <pc:spChg chg="mod">
          <ac:chgData name="Fluitsma, D.W.P.M. (Daniel)" userId="aab17d33-b89b-4526-b7c1-165dab8f619f" providerId="ADAL" clId="{34D09330-2CA0-451B-9809-6A339E2C651C}" dt="2023-06-19T11:04:54.329" v="6586" actId="20577"/>
          <ac:spMkLst>
            <pc:docMk/>
            <pc:sldMk cId="2031683" sldId="267"/>
            <ac:spMk id="2" creationId="{0E5D8975-6E8A-8DAE-43F6-21C59EE9C7F3}"/>
          </ac:spMkLst>
        </pc:spChg>
        <pc:spChg chg="mod">
          <ac:chgData name="Fluitsma, D.W.P.M. (Daniel)" userId="aab17d33-b89b-4526-b7c1-165dab8f619f" providerId="ADAL" clId="{34D09330-2CA0-451B-9809-6A339E2C651C}" dt="2023-06-19T11:16:03.409" v="8268" actId="20577"/>
          <ac:spMkLst>
            <pc:docMk/>
            <pc:sldMk cId="2031683" sldId="267"/>
            <ac:spMk id="3" creationId="{C8A5B16C-82B4-1139-E2EE-0E7065571C63}"/>
          </ac:spMkLst>
        </pc:spChg>
      </pc:sldChg>
      <pc:sldChg chg="new del">
        <pc:chgData name="Fluitsma, D.W.P.M. (Daniel)" userId="aab17d33-b89b-4526-b7c1-165dab8f619f" providerId="ADAL" clId="{34D09330-2CA0-451B-9809-6A339E2C651C}" dt="2023-06-19T11:14:48.745" v="8262" actId="2696"/>
        <pc:sldMkLst>
          <pc:docMk/>
          <pc:sldMk cId="427080125" sldId="268"/>
        </pc:sldMkLst>
      </pc:sldChg>
      <pc:sldChg chg="new del ord">
        <pc:chgData name="Fluitsma, D.W.P.M. (Daniel)" userId="aab17d33-b89b-4526-b7c1-165dab8f619f" providerId="ADAL" clId="{34D09330-2CA0-451B-9809-6A339E2C651C}" dt="2023-06-19T11:01:41.031" v="6066" actId="2696"/>
        <pc:sldMkLst>
          <pc:docMk/>
          <pc:sldMk cId="3966448765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5B072-4BDE-38C0-374E-627E17D99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974B16-FFA3-A3D6-0DD2-E60B34DA1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67982D-1925-A799-7BDD-6598DC17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083510-EA4B-4ECC-5060-0EFE6224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BD2F98-23AF-2D96-9152-0DA64DB2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55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3E9B6-4321-7623-C234-704DE622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C25355-0F7E-8E35-110C-7DC17830C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0E083E-9851-FBE1-E2CF-C7F24965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F0103F-4016-5EF8-7FF4-720013D6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191ABD-6DF8-9EB0-C56A-1E60D9F9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17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B9B6CEA-77AE-BB93-C13A-4E5CB5406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74D952-3D67-CB80-D4D2-8C11B21BE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B90D3B-E254-C261-26B5-204D3420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EC3953-E471-D2BC-4FA9-3FC5F143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538ACE-35C3-B3C4-4E8C-7A01988B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58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D78B3-FB0B-6BB1-B501-9D0AF426F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7D302D-5408-1152-EAC3-EED73D086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A1447E-A4A2-BD78-A072-127C27DE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8FBCDD-B92A-277F-391D-AD5C6AA8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B4E151-F448-FC22-580B-DBF081F8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30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525D0-2633-8E66-4EEC-B2056114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7F5F23-FF39-77F9-F638-E018F4CF0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3F8619-BB0C-568D-B26D-35F7992B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7BED3A-ACB7-76A4-1331-C17E96E5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4F8BCC-E64E-DE87-8C93-7BBEAA228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04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A485A-7931-43A6-81B8-2F0B4924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62A5C-28C3-8465-B2AA-CF8935C95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A3BCB5-9F71-DD61-EC41-672704A2E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1BF030-F793-C927-9D2B-31D35B7A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A4207D-2601-6B2B-A9CF-42C28EB7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74F27F-2302-B050-6854-6E331D39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68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528F9-B7FF-6681-26D1-FB46CC39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2560CA-01B7-54AA-A7B6-2E026BF0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D109EA-3F84-938A-BBDF-48709EE7E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4C30254-CEA3-49C9-A293-FF0F8066A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EE165EE-A9D4-822A-0A9E-6AED27153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9584FBC-5FDE-E236-8A54-A0A8C43C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679E1AB-A658-427C-1A7C-A86B9424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591558F-0423-79DF-DDAD-E4990832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25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68669-9C17-7A83-7F47-78B6420B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E240D13-AF43-1FC5-52EC-2313DCA6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5334B0-E484-D8AA-8A7D-3C6DB6B47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F3B550-ABC9-E70C-AF46-8DD05616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41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A859F55-01E8-DC52-137A-0D0478E0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C563D83-F539-A9F0-CE25-80D9A954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B77421-27C4-2B51-F90F-EE35BB67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31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00B88-0D1B-421C-75D7-FACE2404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9162E3-F105-6828-3373-3C39E8ACC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4B9C63-0443-D338-A2CD-CD75F79B2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32AE36D-733A-D9AC-1A01-F253648E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344E2E-BDDA-7765-1FBD-7C8B257B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CD53A2-526A-E5C2-E47B-A1B7D74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22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FE6B2-0070-C445-7314-729A99C6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EB6CBD-CF02-450F-FE90-1D3D15245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2735AA-2D94-F3AB-411B-6A8486B3F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E18D77-60E8-E085-69F1-629C8843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36E9B1-3CFA-4D4A-DBE2-633C637D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D73BB9-EF1B-225E-6E2B-A026507E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099254-2E26-7D1E-974E-76B73D01D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177458-CC62-1225-E432-88F240AE1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5D9A8F-5989-EF38-8A00-61BE334BE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3717-65D6-4BBD-87F3-BADEA5B32026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492026-6183-9624-5E55-B65C92246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819A02-7DE6-A2D5-132E-98262D99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EF0C-CFDA-42AB-BFC8-863939EC8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53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54A44A5-ABE2-F896-3D48-1F47C770C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4.6: </a:t>
            </a:r>
            <a:r>
              <a:rPr lang="en-US" dirty="0" err="1"/>
              <a:t>Patronen</a:t>
            </a:r>
            <a:r>
              <a:rPr lang="en-US" dirty="0"/>
              <a:t> van </a:t>
            </a:r>
            <a:r>
              <a:rPr lang="en-US" dirty="0" err="1"/>
              <a:t>integratie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DBDDC16-3074-65BB-4C25-623F221BB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Wat is </a:t>
            </a:r>
            <a:r>
              <a:rPr lang="en-US" dirty="0" err="1"/>
              <a:t>integratie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felle</a:t>
            </a:r>
            <a:r>
              <a:rPr lang="en-US" dirty="0"/>
              <a:t> </a:t>
            </a:r>
            <a:r>
              <a:rPr lang="en-US" dirty="0" err="1"/>
              <a:t>discussie</a:t>
            </a:r>
            <a:r>
              <a:rPr lang="en-US" dirty="0"/>
              <a:t> over </a:t>
            </a:r>
            <a:r>
              <a:rPr lang="en-US" dirty="0" err="1"/>
              <a:t>integratie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133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D9031-4347-1091-38CE-611C6484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Radicalisersing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A42C98-91BA-77D6-FC0D-8F0A2DAA0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conflicten</a:t>
            </a:r>
            <a:r>
              <a:rPr lang="en-US" dirty="0"/>
              <a:t> </a:t>
            </a:r>
            <a:r>
              <a:rPr lang="en-US" dirty="0" err="1"/>
              <a:t>rond</a:t>
            </a:r>
            <a:r>
              <a:rPr lang="en-US" dirty="0"/>
              <a:t> </a:t>
            </a: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democratische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opgelost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Met </a:t>
            </a:r>
            <a:r>
              <a:rPr lang="en-US" dirty="0" err="1"/>
              <a:t>rechtszaken</a:t>
            </a:r>
            <a:r>
              <a:rPr lang="en-US" dirty="0"/>
              <a:t>, </a:t>
            </a:r>
            <a:r>
              <a:rPr lang="en-US" dirty="0" err="1"/>
              <a:t>demonstraties</a:t>
            </a:r>
            <a:r>
              <a:rPr lang="en-US" dirty="0"/>
              <a:t> of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Soms is er </a:t>
            </a:r>
            <a:r>
              <a:rPr lang="en-US" dirty="0" err="1"/>
              <a:t>echter</a:t>
            </a:r>
            <a:r>
              <a:rPr lang="en-US" dirty="0"/>
              <a:t>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dirty="0" err="1"/>
              <a:t>radicalisering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gedachten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gedrag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steeds extremer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steeds </a:t>
            </a:r>
            <a:r>
              <a:rPr lang="en-US" dirty="0" err="1"/>
              <a:t>meer</a:t>
            </a:r>
            <a:r>
              <a:rPr lang="en-US" dirty="0"/>
              <a:t> in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van de </a:t>
            </a:r>
            <a:r>
              <a:rPr lang="en-US" dirty="0" err="1"/>
              <a:t>democratische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↓</a:t>
            </a:r>
            <a:br>
              <a:rPr lang="en-US" dirty="0"/>
            </a:br>
            <a:r>
              <a:rPr lang="en-US" dirty="0"/>
              <a:t>    De </a:t>
            </a:r>
            <a:r>
              <a:rPr lang="en-US" dirty="0" err="1"/>
              <a:t>bereidheid</a:t>
            </a:r>
            <a:r>
              <a:rPr lang="en-US" dirty="0"/>
              <a:t> tot </a:t>
            </a:r>
            <a:r>
              <a:rPr lang="en-US" dirty="0" err="1"/>
              <a:t>geweld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aanslagen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geradicaliseerden</a:t>
            </a:r>
            <a:r>
              <a:rPr lang="en-US" dirty="0"/>
              <a:t> is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groot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226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D8975-6E8A-8DAE-43F6-21C59EE9C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Risico op </a:t>
            </a:r>
            <a:r>
              <a:rPr lang="en-US" dirty="0" err="1"/>
              <a:t>radicalisering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A5B16C-82B4-1139-E2EE-0E7065571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kans</a:t>
            </a:r>
            <a:r>
              <a:rPr lang="en-US" dirty="0"/>
              <a:t> op </a:t>
            </a:r>
            <a:r>
              <a:rPr lang="en-US" dirty="0" err="1"/>
              <a:t>radicalisering</a:t>
            </a:r>
            <a:r>
              <a:rPr lang="en-US" dirty="0"/>
              <a:t> is het </a:t>
            </a:r>
            <a:r>
              <a:rPr lang="en-US" dirty="0" err="1"/>
              <a:t>grootst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die: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thuisvoelen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land;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oneerlijke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 </a:t>
            </a:r>
            <a:r>
              <a:rPr lang="en-US" dirty="0" err="1"/>
              <a:t>ervaren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toekomstperspectief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nl-NL" dirty="0"/>
              <a:t>Als er een ‘ wij tegen zij- gevoel’ ontstaat;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Dit geldt voor allerlei soorten jongeren, zoals:</a:t>
            </a:r>
          </a:p>
          <a:p>
            <a:pPr>
              <a:buFontTx/>
              <a:buChar char="-"/>
            </a:pPr>
            <a:r>
              <a:rPr lang="nl-NL" dirty="0"/>
              <a:t>Extreem nationalistische en racistische jongeren;</a:t>
            </a:r>
            <a:br>
              <a:rPr lang="nl-NL" dirty="0"/>
            </a:br>
            <a:r>
              <a:rPr lang="nl-NL" dirty="0"/>
              <a:t>streven naar een ‘ witte </a:t>
            </a:r>
            <a:r>
              <a:rPr lang="nl-NL" dirty="0" err="1"/>
              <a:t>etnostaat</a:t>
            </a:r>
            <a:r>
              <a:rPr lang="nl-NL" dirty="0"/>
              <a:t>’</a:t>
            </a:r>
          </a:p>
          <a:p>
            <a:pPr>
              <a:buFontTx/>
              <a:buChar char="-"/>
            </a:pPr>
            <a:r>
              <a:rPr lang="nl-NL" dirty="0"/>
              <a:t>Radicaal Islamitische jongeren.</a:t>
            </a:r>
            <a:br>
              <a:rPr lang="nl-NL" dirty="0"/>
            </a:br>
            <a:r>
              <a:rPr lang="nl-NL" dirty="0"/>
              <a:t>Streven naar een mondiale heerschappij van de Islam.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ECC18-EA3B-43B7-A295-9E2E21631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Aanvaarding</a:t>
            </a:r>
            <a:br>
              <a:rPr lang="en-US" sz="3200" dirty="0"/>
            </a:br>
            <a:r>
              <a:rPr lang="en-US" sz="3200" dirty="0" err="1"/>
              <a:t>Nationalisme</a:t>
            </a:r>
            <a:r>
              <a:rPr lang="en-US" sz="3200" dirty="0"/>
              <a:t> versus </a:t>
            </a:r>
            <a:r>
              <a:rPr lang="en-US" sz="3200" dirty="0" err="1"/>
              <a:t>kosmopolitisme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46C12E-3041-DA7D-E64C-774DB744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83"/>
            <a:ext cx="10515600" cy="52822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Twee </a:t>
            </a:r>
            <a:r>
              <a:rPr lang="en-US" sz="1800" dirty="0" err="1"/>
              <a:t>benaderingen</a:t>
            </a:r>
            <a:r>
              <a:rPr lang="en-US" sz="1800" dirty="0"/>
              <a:t> over hoe in de </a:t>
            </a:r>
            <a:r>
              <a:rPr lang="en-US" sz="1800" dirty="0" err="1"/>
              <a:t>toekomst</a:t>
            </a:r>
            <a:r>
              <a:rPr lang="en-US" sz="1800" dirty="0"/>
              <a:t> om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gaan</a:t>
            </a:r>
            <a:r>
              <a:rPr lang="en-US" sz="1800" dirty="0"/>
              <a:t> met </a:t>
            </a:r>
            <a:r>
              <a:rPr lang="en-US" sz="1800" dirty="0" err="1"/>
              <a:t>verschillende</a:t>
            </a:r>
            <a:r>
              <a:rPr lang="en-US" sz="1800" dirty="0"/>
              <a:t> </a:t>
            </a:r>
            <a:r>
              <a:rPr lang="en-US" sz="1800" dirty="0" err="1"/>
              <a:t>achtergronden</a:t>
            </a:r>
            <a:r>
              <a:rPr lang="en-US" sz="1800" dirty="0"/>
              <a:t> van </a:t>
            </a:r>
            <a:r>
              <a:rPr lang="en-US" sz="1800" dirty="0" err="1"/>
              <a:t>mensen</a:t>
            </a:r>
            <a:r>
              <a:rPr lang="en-US" sz="1800" dirty="0"/>
              <a:t>:</a:t>
            </a:r>
          </a:p>
          <a:p>
            <a:pPr>
              <a:buFontTx/>
              <a:buChar char="-"/>
            </a:pPr>
            <a:r>
              <a:rPr lang="en-US" sz="1800" dirty="0"/>
              <a:t>De </a:t>
            </a:r>
            <a:r>
              <a:rPr lang="en-US" sz="1800" dirty="0" err="1"/>
              <a:t>nationalistische</a:t>
            </a:r>
            <a:r>
              <a:rPr lang="en-US" sz="1800" dirty="0"/>
              <a:t> </a:t>
            </a:r>
            <a:r>
              <a:rPr lang="en-US" sz="1800" dirty="0" err="1"/>
              <a:t>benadering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 err="1"/>
              <a:t>Voelen</a:t>
            </a:r>
            <a:r>
              <a:rPr lang="en-US" sz="1800" dirty="0"/>
              <a:t> </a:t>
            </a:r>
            <a:r>
              <a:rPr lang="en-US" sz="1800" dirty="0" err="1"/>
              <a:t>zich</a:t>
            </a:r>
            <a:r>
              <a:rPr lang="en-US" sz="1800" dirty="0"/>
              <a:t> </a:t>
            </a:r>
            <a:r>
              <a:rPr lang="en-US" sz="1800" dirty="0" err="1"/>
              <a:t>verbonden</a:t>
            </a:r>
            <a:r>
              <a:rPr lang="en-US" sz="1800" dirty="0"/>
              <a:t> met Nederland;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Zien</a:t>
            </a:r>
            <a:r>
              <a:rPr lang="en-US" sz="1800" dirty="0"/>
              <a:t> de </a:t>
            </a:r>
            <a:r>
              <a:rPr lang="en-US" sz="1800" dirty="0" err="1"/>
              <a:t>komst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aanwezigheid</a:t>
            </a:r>
            <a:r>
              <a:rPr lang="en-US" sz="1800" dirty="0"/>
              <a:t> van </a:t>
            </a:r>
            <a:r>
              <a:rPr lang="en-US" sz="1800" dirty="0" err="1"/>
              <a:t>verschillende</a:t>
            </a:r>
            <a:r>
              <a:rPr lang="en-US" sz="1800" dirty="0"/>
              <a:t> </a:t>
            </a:r>
            <a:r>
              <a:rPr lang="en-US" sz="1800" dirty="0" err="1"/>
              <a:t>etnische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   </a:t>
            </a:r>
            <a:r>
              <a:rPr lang="en-US" sz="1800" dirty="0" err="1"/>
              <a:t>culturen</a:t>
            </a:r>
            <a:r>
              <a:rPr lang="en-US" sz="1800" dirty="0"/>
              <a:t>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gevaar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eigen </a:t>
            </a:r>
            <a:r>
              <a:rPr lang="en-US" sz="1800" dirty="0" err="1"/>
              <a:t>cultuur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identiteit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Denk</a:t>
            </a:r>
            <a:r>
              <a:rPr lang="en-US" sz="1800" dirty="0"/>
              <a:t> </a:t>
            </a:r>
            <a:r>
              <a:rPr lang="en-US" sz="1800" dirty="0" err="1"/>
              <a:t>aan</a:t>
            </a:r>
            <a:r>
              <a:rPr lang="en-US" sz="1800" dirty="0"/>
              <a:t>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</a:t>
            </a:r>
            <a:r>
              <a:rPr lang="en-US" sz="1800" dirty="0" err="1"/>
              <a:t>als</a:t>
            </a:r>
            <a:r>
              <a:rPr lang="en-US" sz="1800" dirty="0"/>
              <a:t>: PVV, Ja21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FvD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   </a:t>
            </a:r>
            <a:r>
              <a:rPr lang="en-US" sz="1800" dirty="0" err="1"/>
              <a:t>Benadrukken</a:t>
            </a:r>
            <a:r>
              <a:rPr lang="en-US" sz="1800" dirty="0"/>
              <a:t>: de </a:t>
            </a:r>
            <a:r>
              <a:rPr lang="en-US" sz="1800" dirty="0" err="1"/>
              <a:t>dreiging</a:t>
            </a:r>
            <a:r>
              <a:rPr lang="en-US" sz="1800" dirty="0"/>
              <a:t> die </a:t>
            </a:r>
            <a:r>
              <a:rPr lang="en-US" sz="1800" dirty="0" err="1"/>
              <a:t>uitgaat</a:t>
            </a:r>
            <a:r>
              <a:rPr lang="en-US" sz="1800" dirty="0"/>
              <a:t> van </a:t>
            </a:r>
            <a:r>
              <a:rPr lang="en-US" sz="1800" dirty="0" err="1"/>
              <a:t>immigratie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Nederlandse</a:t>
            </a:r>
            <a:r>
              <a:rPr lang="en-US" sz="1800" dirty="0"/>
              <a:t> </a:t>
            </a:r>
            <a:r>
              <a:rPr lang="en-US" sz="1800" dirty="0" err="1"/>
              <a:t>identiteit</a:t>
            </a:r>
            <a:r>
              <a:rPr lang="en-US" sz="1800" dirty="0"/>
              <a:t>.</a:t>
            </a:r>
          </a:p>
          <a:p>
            <a:pPr>
              <a:buFontTx/>
              <a:buChar char="-"/>
            </a:pPr>
            <a:r>
              <a:rPr lang="en-US" sz="1800" dirty="0"/>
              <a:t>De </a:t>
            </a:r>
            <a:r>
              <a:rPr lang="en-US" sz="1800" dirty="0" err="1"/>
              <a:t>kosmopolitische</a:t>
            </a:r>
            <a:r>
              <a:rPr lang="en-US" sz="1800" dirty="0"/>
              <a:t> </a:t>
            </a:r>
            <a:r>
              <a:rPr lang="en-US" sz="1800" dirty="0" err="1"/>
              <a:t>benadering</a:t>
            </a:r>
            <a:r>
              <a:rPr lang="en-US" sz="1800" dirty="0"/>
              <a:t>. </a:t>
            </a:r>
            <a:br>
              <a:rPr lang="nl-NL" sz="1800" dirty="0"/>
            </a:br>
            <a:r>
              <a:rPr lang="nl-NL" sz="1800" dirty="0"/>
              <a:t>Denken minder in termen van landsgrenzen;</a:t>
            </a:r>
            <a:br>
              <a:rPr lang="nl-NL" sz="1800" dirty="0"/>
            </a:br>
            <a:r>
              <a:rPr lang="nl-NL" sz="1800" dirty="0"/>
              <a:t>Denken meer in termen van wereldburgerschap.</a:t>
            </a:r>
            <a:br>
              <a:rPr lang="nl-NL" sz="1800" dirty="0"/>
            </a:br>
            <a:r>
              <a:rPr lang="nl-NL" sz="1800" dirty="0"/>
              <a:t>Gaan uit van een multiculturele samenleving.</a:t>
            </a:r>
            <a:br>
              <a:rPr lang="nl-NL" sz="1800" dirty="0"/>
            </a:br>
            <a:r>
              <a:rPr lang="nl-NL" sz="1800" dirty="0"/>
              <a:t>Hebben geen moeite met een nationale </a:t>
            </a:r>
            <a:r>
              <a:rPr lang="nl-NL" sz="1800" dirty="0" err="1"/>
              <a:t>ideniteit</a:t>
            </a:r>
            <a:r>
              <a:rPr lang="nl-NL" sz="1800" dirty="0"/>
              <a:t> die gekenmerkt wordt door verscheidenheid.</a:t>
            </a:r>
            <a:br>
              <a:rPr lang="nl-NL" sz="1800" dirty="0"/>
            </a:br>
            <a:endParaRPr lang="nl-NL" sz="1800" dirty="0"/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err="1"/>
              <a:t>Denk</a:t>
            </a:r>
            <a:r>
              <a:rPr lang="en-US" sz="1800" dirty="0"/>
              <a:t> </a:t>
            </a:r>
            <a:r>
              <a:rPr lang="en-US" sz="1800" dirty="0" err="1"/>
              <a:t>aan</a:t>
            </a:r>
            <a:r>
              <a:rPr lang="en-US" sz="1800" dirty="0"/>
              <a:t>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</a:t>
            </a:r>
            <a:r>
              <a:rPr lang="en-US" sz="1800" dirty="0" err="1"/>
              <a:t>als</a:t>
            </a:r>
            <a:r>
              <a:rPr lang="en-US" sz="1800" dirty="0"/>
              <a:t>: </a:t>
            </a:r>
            <a:r>
              <a:rPr lang="en-US" sz="1800" dirty="0" err="1"/>
              <a:t>GroenLinks</a:t>
            </a:r>
            <a:r>
              <a:rPr lang="en-US" sz="1800" dirty="0"/>
              <a:t>, D66 </a:t>
            </a:r>
            <a:r>
              <a:rPr lang="en-US" sz="1800" dirty="0" err="1"/>
              <a:t>en</a:t>
            </a:r>
            <a:r>
              <a:rPr lang="en-US" sz="1800" dirty="0"/>
              <a:t> BIJ1.</a:t>
            </a:r>
            <a:br>
              <a:rPr lang="en-US" sz="1800" dirty="0"/>
            </a:br>
            <a:r>
              <a:rPr lang="en-US" sz="1800" dirty="0"/>
              <a:t>      </a:t>
            </a:r>
            <a:r>
              <a:rPr lang="en-US" sz="1800" dirty="0" err="1"/>
              <a:t>Benadrukken</a:t>
            </a:r>
            <a:r>
              <a:rPr lang="en-US" sz="1800" dirty="0"/>
              <a:t> </a:t>
            </a:r>
            <a:r>
              <a:rPr lang="en-US" sz="1800" dirty="0" err="1"/>
              <a:t>verscheidenheid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verdraagzaamheid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Andere</a:t>
            </a:r>
            <a:r>
              <a:rPr lang="en-US" sz="1800" dirty="0"/>
              <a:t>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</a:t>
            </a:r>
            <a:r>
              <a:rPr lang="en-US" sz="1800" dirty="0" err="1"/>
              <a:t>bewegen</a:t>
            </a:r>
            <a:r>
              <a:rPr lang="en-US" sz="1800" dirty="0"/>
              <a:t> </a:t>
            </a:r>
            <a:r>
              <a:rPr lang="en-US" sz="1800" dirty="0" err="1"/>
              <a:t>zich</a:t>
            </a:r>
            <a:r>
              <a:rPr lang="en-US" sz="1800" dirty="0"/>
              <a:t> </a:t>
            </a:r>
            <a:r>
              <a:rPr lang="en-US" sz="1800" dirty="0" err="1"/>
              <a:t>tussen</a:t>
            </a:r>
            <a:r>
              <a:rPr lang="en-US" sz="1800" dirty="0"/>
              <a:t> </a:t>
            </a:r>
            <a:r>
              <a:rPr lang="en-US" sz="1800" dirty="0" err="1"/>
              <a:t>deze</a:t>
            </a:r>
            <a:r>
              <a:rPr lang="en-US" sz="1800" dirty="0"/>
              <a:t> twee </a:t>
            </a:r>
            <a:r>
              <a:rPr lang="en-US" sz="1800" dirty="0" err="1"/>
              <a:t>uitgesproken</a:t>
            </a:r>
            <a:r>
              <a:rPr lang="en-US" sz="1800" dirty="0"/>
              <a:t> </a:t>
            </a:r>
            <a:r>
              <a:rPr lang="en-US" sz="1800" dirty="0" err="1"/>
              <a:t>visies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53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DA3BB-0642-EF61-67DE-EE2112A5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Assimilatie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integratie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94E6A5-CF6F-43D4-FE8B-98E363E76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Assimilatie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het </a:t>
            </a:r>
            <a:r>
              <a:rPr lang="en-US" dirty="0" err="1"/>
              <a:t>opgeven</a:t>
            </a:r>
            <a:r>
              <a:rPr lang="en-US" dirty="0"/>
              <a:t> van de eigen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volledig</a:t>
            </a:r>
            <a:r>
              <a:rPr lang="en-US" dirty="0"/>
              <a:t> </a:t>
            </a:r>
            <a:r>
              <a:rPr lang="en-US" dirty="0" err="1"/>
              <a:t>aanpassen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Integratie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 het </a:t>
            </a:r>
            <a:r>
              <a:rPr lang="en-US" dirty="0" err="1"/>
              <a:t>samengaan</a:t>
            </a:r>
            <a:r>
              <a:rPr lang="en-US" dirty="0"/>
              <a:t> van </a:t>
            </a:r>
            <a:r>
              <a:rPr lang="en-US" dirty="0" err="1"/>
              <a:t>cultuurgroepen</a:t>
            </a:r>
            <a:r>
              <a:rPr lang="en-US" dirty="0"/>
              <a:t> door </a:t>
            </a:r>
            <a:r>
              <a:rPr lang="en-US" dirty="0" err="1"/>
              <a:t>wederzijdse</a:t>
            </a:r>
            <a:r>
              <a:rPr lang="en-US" dirty="0"/>
              <a:t> </a:t>
            </a:r>
            <a:r>
              <a:rPr lang="en-US" dirty="0" err="1"/>
              <a:t>aanpassing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wel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Migratie</a:t>
            </a:r>
            <a:r>
              <a:rPr lang="en-US" dirty="0"/>
              <a:t> </a:t>
            </a:r>
            <a:r>
              <a:rPr lang="en-US" dirty="0" err="1"/>
              <a:t>brengt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veranderingen</a:t>
            </a:r>
            <a:r>
              <a:rPr lang="en-US" dirty="0"/>
              <a:t> met </a:t>
            </a:r>
            <a:r>
              <a:rPr lang="en-US" dirty="0" err="1"/>
              <a:t>zich</a:t>
            </a:r>
            <a:r>
              <a:rPr lang="en-US" dirty="0"/>
              <a:t> mee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zowel</a:t>
            </a:r>
            <a:r>
              <a:rPr lang="en-US" dirty="0"/>
              <a:t> </a:t>
            </a:r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ingezetenen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Integratie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process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inleving</a:t>
            </a:r>
            <a:r>
              <a:rPr lang="en-US" dirty="0"/>
              <a:t> </a:t>
            </a:r>
            <a:r>
              <a:rPr lang="en-US" dirty="0" err="1"/>
              <a:t>vraagt</a:t>
            </a:r>
            <a:r>
              <a:rPr lang="en-US" dirty="0"/>
              <a:t> van </a:t>
            </a: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41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3D18F-E84A-17D4-8F0B-399E9E4E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E30BBC-A4D9-592D-3FBA-A80310459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probeert</a:t>
            </a:r>
            <a:r>
              <a:rPr lang="en-US" dirty="0"/>
              <a:t> </a:t>
            </a: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samenlevingsvorm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stimuleren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Integratie</a:t>
            </a:r>
            <a:r>
              <a:rPr lang="en-US" dirty="0"/>
              <a:t> sluit het </a:t>
            </a:r>
            <a:r>
              <a:rPr lang="en-US" dirty="0" err="1"/>
              <a:t>beste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ideaal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‘ open </a:t>
            </a:r>
            <a:r>
              <a:rPr lang="en-US" dirty="0" err="1"/>
              <a:t>samenleving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een</a:t>
            </a:r>
            <a:r>
              <a:rPr lang="en-US" dirty="0"/>
              <a:t> open </a:t>
            </a:r>
            <a:r>
              <a:rPr lang="en-US" dirty="0" err="1"/>
              <a:t>samenleving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om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vrijheden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vast in de </a:t>
            </a:r>
            <a:r>
              <a:rPr lang="en-US" dirty="0" err="1"/>
              <a:t>Grondwet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Hebben</a:t>
            </a:r>
            <a:r>
              <a:rPr lang="en-US" dirty="0"/>
              <a:t> alle </a:t>
            </a:r>
            <a:r>
              <a:rPr lang="en-US" dirty="0" err="1"/>
              <a:t>mensen</a:t>
            </a:r>
            <a:r>
              <a:rPr lang="en-US" dirty="0"/>
              <a:t> de </a:t>
            </a:r>
            <a:r>
              <a:rPr lang="en-US" dirty="0" err="1"/>
              <a:t>kans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stijgen</a:t>
            </a:r>
            <a:r>
              <a:rPr lang="en-US" dirty="0"/>
              <a:t> op de </a:t>
            </a:r>
            <a:r>
              <a:rPr lang="en-US" dirty="0" err="1"/>
              <a:t>maatschappelijke</a:t>
            </a:r>
            <a:r>
              <a:rPr lang="en-US" dirty="0"/>
              <a:t> ladder.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020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9CB58-EA30-B85F-1ED4-0B9609F7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/ </a:t>
            </a:r>
            <a:r>
              <a:rPr lang="en-US" dirty="0" err="1"/>
              <a:t>vrijheden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62055D-238F-8175-01E9-8EAFA0345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vrijheden</a:t>
            </a:r>
            <a:r>
              <a:rPr lang="en-US" dirty="0"/>
              <a:t> die </a:t>
            </a:r>
            <a:r>
              <a:rPr lang="en-US" dirty="0" err="1"/>
              <a:t>passen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 open </a:t>
            </a:r>
            <a:r>
              <a:rPr lang="en-US" dirty="0" err="1"/>
              <a:t>samenleving</a:t>
            </a:r>
            <a:r>
              <a:rPr lang="en-US" dirty="0"/>
              <a:t>’ </a:t>
            </a:r>
            <a:r>
              <a:rPr lang="en-US" dirty="0" err="1"/>
              <a:t>zie</a:t>
            </a:r>
            <a:r>
              <a:rPr lang="en-US" dirty="0"/>
              <a:t> je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. </a:t>
            </a:r>
            <a:r>
              <a:rPr lang="en-US" dirty="0" err="1"/>
              <a:t>Namelijk</a:t>
            </a:r>
            <a:r>
              <a:rPr lang="en-US" dirty="0"/>
              <a:t> in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artikelen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Discriminatie</a:t>
            </a:r>
            <a:r>
              <a:rPr lang="en-US" dirty="0"/>
              <a:t> op </a:t>
            </a:r>
            <a:r>
              <a:rPr lang="en-US" dirty="0" err="1"/>
              <a:t>grond</a:t>
            </a:r>
            <a:r>
              <a:rPr lang="en-US" dirty="0"/>
              <a:t> van </a:t>
            </a:r>
            <a:r>
              <a:rPr lang="en-US" dirty="0" err="1"/>
              <a:t>godsdienst</a:t>
            </a:r>
            <a:r>
              <a:rPr lang="en-US" dirty="0"/>
              <a:t>, </a:t>
            </a:r>
            <a:r>
              <a:rPr lang="en-US" dirty="0" err="1"/>
              <a:t>levensovertuiging</a:t>
            </a:r>
            <a:r>
              <a:rPr lang="en-US" dirty="0"/>
              <a:t>,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voorkeur</a:t>
            </a:r>
            <a:r>
              <a:rPr lang="en-US" dirty="0"/>
              <a:t>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geslacht</a:t>
            </a:r>
            <a:r>
              <a:rPr lang="en-US" dirty="0"/>
              <a:t> of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grond</a:t>
            </a:r>
            <a:r>
              <a:rPr lang="en-US" dirty="0"/>
              <a:t> dan </a:t>
            </a:r>
            <a:r>
              <a:rPr lang="en-US" dirty="0" err="1"/>
              <a:t>ook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toegestaan</a:t>
            </a:r>
            <a:r>
              <a:rPr lang="en-US" dirty="0"/>
              <a:t> (art.1)</a:t>
            </a:r>
          </a:p>
          <a:p>
            <a:pPr>
              <a:buFontTx/>
              <a:buChar char="-"/>
            </a:pP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het </a:t>
            </a:r>
            <a:r>
              <a:rPr lang="en-US" dirty="0" err="1"/>
              <a:t>recht</a:t>
            </a:r>
            <a:r>
              <a:rPr lang="en-US" dirty="0"/>
              <a:t> om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godsdienst</a:t>
            </a:r>
            <a:r>
              <a:rPr lang="en-US" dirty="0"/>
              <a:t> of </a:t>
            </a:r>
            <a:r>
              <a:rPr lang="en-US" dirty="0" err="1"/>
              <a:t>levensovertuiging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belijden</a:t>
            </a:r>
            <a:r>
              <a:rPr lang="en-US" dirty="0"/>
              <a:t> (art.6)</a:t>
            </a:r>
          </a:p>
          <a:p>
            <a:pPr>
              <a:buFontTx/>
              <a:buChar char="-"/>
            </a:pPr>
            <a:r>
              <a:rPr lang="en-US" dirty="0" err="1"/>
              <a:t>Iedereen</a:t>
            </a:r>
            <a:r>
              <a:rPr lang="en-US" dirty="0"/>
              <a:t> mag </a:t>
            </a:r>
            <a:r>
              <a:rPr lang="en-US" dirty="0" err="1"/>
              <a:t>zijn</a:t>
            </a:r>
            <a:r>
              <a:rPr lang="en-US" dirty="0"/>
              <a:t> eigen </a:t>
            </a:r>
            <a:r>
              <a:rPr lang="en-US" dirty="0" err="1"/>
              <a:t>gedachten</a:t>
            </a:r>
            <a:r>
              <a:rPr lang="en-US" dirty="0"/>
              <a:t> of </a:t>
            </a:r>
            <a:r>
              <a:rPr lang="en-US" dirty="0" err="1"/>
              <a:t>gevoelens</a:t>
            </a:r>
            <a:r>
              <a:rPr lang="en-US" dirty="0"/>
              <a:t> </a:t>
            </a: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(art.7)</a:t>
            </a:r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onderwijs</a:t>
            </a:r>
            <a:r>
              <a:rPr lang="en-US" dirty="0"/>
              <a:t> (art. 23)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Conclusie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Zo lang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wet </a:t>
            </a:r>
            <a:r>
              <a:rPr lang="en-US" dirty="0" err="1"/>
              <a:t>houdt</a:t>
            </a:r>
            <a:r>
              <a:rPr lang="en-US" dirty="0"/>
              <a:t>, </a:t>
            </a:r>
            <a:r>
              <a:rPr lang="en-US" dirty="0" err="1"/>
              <a:t>moet</a:t>
            </a:r>
            <a:r>
              <a:rPr lang="en-US" dirty="0"/>
              <a:t> je in Nederland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- </a:t>
            </a:r>
            <a:r>
              <a:rPr lang="en-US" dirty="0" err="1"/>
              <a:t>ongeact</a:t>
            </a:r>
            <a:r>
              <a:rPr lang="en-US" dirty="0"/>
              <a:t> je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achtergrond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42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E3CB7-D788-E9E7-6D67-4B0FD7F6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Drie</a:t>
            </a:r>
            <a:r>
              <a:rPr lang="en-US" dirty="0"/>
              <a:t> reactive sop </a:t>
            </a:r>
            <a:r>
              <a:rPr lang="en-US" dirty="0" err="1"/>
              <a:t>verandering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gevolg</a:t>
            </a:r>
            <a:r>
              <a:rPr lang="en-US" dirty="0"/>
              <a:t> van </a:t>
            </a:r>
            <a:r>
              <a:rPr lang="en-US" dirty="0" err="1"/>
              <a:t>migratie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CFB0A0-30AE-CE19-C0B1-609DBC566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uiteenlopende</a:t>
            </a:r>
            <a:r>
              <a:rPr lang="en-US" dirty="0"/>
              <a:t> </a:t>
            </a:r>
            <a:r>
              <a:rPr lang="en-US" dirty="0" err="1"/>
              <a:t>reacties</a:t>
            </a:r>
            <a:r>
              <a:rPr lang="en-US" dirty="0"/>
              <a:t> op </a:t>
            </a:r>
            <a:r>
              <a:rPr lang="en-US" dirty="0" err="1"/>
              <a:t>veranderingen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 ten </a:t>
            </a:r>
            <a:r>
              <a:rPr lang="en-US" dirty="0" err="1"/>
              <a:t>gevolge</a:t>
            </a:r>
            <a:r>
              <a:rPr lang="en-US" dirty="0"/>
              <a:t> van </a:t>
            </a:r>
            <a:r>
              <a:rPr lang="en-US" dirty="0" err="1"/>
              <a:t>migratie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Vermijding</a:t>
            </a:r>
            <a:r>
              <a:rPr lang="en-US" dirty="0"/>
              <a:t>:</a:t>
            </a:r>
            <a:br>
              <a:rPr lang="en-US" dirty="0"/>
            </a:br>
            <a:r>
              <a:rPr lang="en-US" sz="1800" dirty="0"/>
              <a:t>Er is </a:t>
            </a:r>
            <a:r>
              <a:rPr lang="en-US" sz="1800" dirty="0" err="1"/>
              <a:t>sprake</a:t>
            </a:r>
            <a:r>
              <a:rPr lang="en-US" sz="1800" dirty="0"/>
              <a:t> van </a:t>
            </a:r>
            <a:r>
              <a:rPr lang="en-US" sz="1800" dirty="0" err="1"/>
              <a:t>segragatie</a:t>
            </a:r>
            <a:r>
              <a:rPr lang="en-US" sz="1800" dirty="0"/>
              <a:t>. </a:t>
            </a:r>
            <a:r>
              <a:rPr lang="en-US" sz="1800" dirty="0" err="1"/>
              <a:t>Nieuwkomers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ingezetenen</a:t>
            </a:r>
            <a:r>
              <a:rPr lang="en-US" sz="1800" dirty="0"/>
              <a:t> </a:t>
            </a:r>
            <a:r>
              <a:rPr lang="en-US" sz="1800" dirty="0" err="1"/>
              <a:t>leven</a:t>
            </a:r>
            <a:r>
              <a:rPr lang="en-US" sz="1800" dirty="0"/>
              <a:t> </a:t>
            </a:r>
            <a:r>
              <a:rPr lang="en-US" sz="1800" dirty="0" err="1"/>
              <a:t>ieder</a:t>
            </a:r>
            <a:r>
              <a:rPr lang="en-US" sz="1800" dirty="0"/>
              <a:t> </a:t>
            </a:r>
            <a:r>
              <a:rPr lang="en-US" sz="1800" dirty="0" err="1"/>
              <a:t>binnen</a:t>
            </a:r>
            <a:r>
              <a:rPr lang="en-US" sz="1800" dirty="0"/>
              <a:t> </a:t>
            </a:r>
            <a:r>
              <a:rPr lang="en-US" sz="1800" dirty="0" err="1"/>
              <a:t>hun</a:t>
            </a:r>
            <a:r>
              <a:rPr lang="en-US" sz="1800" dirty="0"/>
              <a:t> eigen </a:t>
            </a:r>
            <a:r>
              <a:rPr lang="en-US" sz="1800" dirty="0" err="1"/>
              <a:t>groep</a:t>
            </a:r>
            <a:r>
              <a:rPr lang="en-US" sz="1800" dirty="0"/>
              <a:t>. </a:t>
            </a:r>
            <a:r>
              <a:rPr lang="en-US" sz="1800" dirty="0" err="1"/>
              <a:t>Beide</a:t>
            </a:r>
            <a:r>
              <a:rPr lang="en-US" sz="1800" dirty="0"/>
              <a:t> </a:t>
            </a:r>
            <a:r>
              <a:rPr lang="en-US" sz="1800" dirty="0" err="1"/>
              <a:t>groepen</a:t>
            </a:r>
            <a:r>
              <a:rPr lang="en-US" sz="1800" dirty="0"/>
              <a:t> </a:t>
            </a:r>
            <a:r>
              <a:rPr lang="en-US" sz="1800" dirty="0" err="1"/>
              <a:t>komen</a:t>
            </a:r>
            <a:r>
              <a:rPr lang="en-US" sz="1800" dirty="0"/>
              <a:t> </a:t>
            </a:r>
            <a:r>
              <a:rPr lang="en-US" sz="1800" dirty="0" err="1"/>
              <a:t>elkaar</a:t>
            </a:r>
            <a:r>
              <a:rPr lang="en-US" sz="1800" dirty="0"/>
              <a:t> </a:t>
            </a:r>
            <a:r>
              <a:rPr lang="en-US" sz="1800" dirty="0" err="1"/>
              <a:t>niet</a:t>
            </a:r>
            <a:r>
              <a:rPr lang="en-US" sz="1800" dirty="0"/>
              <a:t> of </a:t>
            </a:r>
            <a:r>
              <a:rPr lang="en-US" sz="1800" dirty="0" err="1"/>
              <a:t>nauwelijks</a:t>
            </a:r>
            <a:r>
              <a:rPr lang="en-US" sz="1800" dirty="0"/>
              <a:t> </a:t>
            </a:r>
            <a:r>
              <a:rPr lang="en-US" sz="1800" dirty="0" err="1"/>
              <a:t>tegen</a:t>
            </a:r>
            <a:r>
              <a:rPr lang="en-US" sz="1800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Conflicten</a:t>
            </a:r>
            <a:r>
              <a:rPr lang="en-US" dirty="0"/>
              <a:t>:</a:t>
            </a:r>
            <a:br>
              <a:rPr lang="en-US" dirty="0"/>
            </a:br>
            <a:r>
              <a:rPr lang="en-US" sz="1800" dirty="0"/>
              <a:t>De </a:t>
            </a:r>
            <a:r>
              <a:rPr lang="en-US" sz="1800" dirty="0" err="1"/>
              <a:t>veranderingen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niet</a:t>
            </a:r>
            <a:r>
              <a:rPr lang="en-US" sz="1800" dirty="0"/>
              <a:t> </a:t>
            </a:r>
            <a:r>
              <a:rPr lang="en-US" sz="1800" dirty="0" err="1"/>
              <a:t>langer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ontkennen</a:t>
            </a:r>
            <a:r>
              <a:rPr lang="en-US" sz="1800" dirty="0"/>
              <a:t>. Er is </a:t>
            </a:r>
            <a:r>
              <a:rPr lang="en-US" sz="1800" dirty="0" err="1"/>
              <a:t>sprake</a:t>
            </a:r>
            <a:r>
              <a:rPr lang="en-US" sz="1800" dirty="0"/>
              <a:t> van </a:t>
            </a:r>
            <a:r>
              <a:rPr lang="en-US" sz="1800" dirty="0" err="1"/>
              <a:t>botsingen</a:t>
            </a:r>
            <a:r>
              <a:rPr lang="en-US" sz="1800" dirty="0"/>
              <a:t>, want </a:t>
            </a:r>
            <a:r>
              <a:rPr lang="en-US" sz="1800" dirty="0" err="1"/>
              <a:t>mensen</a:t>
            </a:r>
            <a:r>
              <a:rPr lang="en-US" sz="1800" dirty="0"/>
              <a:t> </a:t>
            </a:r>
            <a:r>
              <a:rPr lang="en-US" sz="1800" dirty="0" err="1"/>
              <a:t>veranderen</a:t>
            </a:r>
            <a:r>
              <a:rPr lang="en-US" sz="1800" dirty="0"/>
              <a:t> </a:t>
            </a:r>
            <a:r>
              <a:rPr lang="en-US" sz="1800" dirty="0" err="1"/>
              <a:t>niet</a:t>
            </a:r>
            <a:r>
              <a:rPr lang="en-US" sz="1800" dirty="0"/>
              <a:t> </a:t>
            </a:r>
            <a:r>
              <a:rPr lang="en-US" sz="1800" dirty="0" err="1"/>
              <a:t>graag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laten maar </a:t>
            </a:r>
            <a:r>
              <a:rPr lang="en-US" sz="1800" dirty="0" err="1"/>
              <a:t>moeilijk</a:t>
            </a:r>
            <a:r>
              <a:rPr lang="en-US" sz="1800" dirty="0"/>
              <a:t> </a:t>
            </a:r>
            <a:r>
              <a:rPr lang="en-US" sz="1800" dirty="0" err="1"/>
              <a:t>hun</a:t>
            </a:r>
            <a:r>
              <a:rPr lang="en-US" sz="1800" dirty="0"/>
              <a:t> </a:t>
            </a:r>
            <a:r>
              <a:rPr lang="en-US" sz="1800" dirty="0" err="1"/>
              <a:t>gewoonten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tradities</a:t>
            </a:r>
            <a:r>
              <a:rPr lang="en-US" sz="1800" dirty="0"/>
              <a:t> </a:t>
            </a:r>
            <a:r>
              <a:rPr lang="en-US" sz="1800" dirty="0" err="1"/>
              <a:t>los</a:t>
            </a:r>
            <a:r>
              <a:rPr lang="en-US" sz="1800" dirty="0"/>
              <a:t>. Dat </a:t>
            </a:r>
            <a:r>
              <a:rPr lang="en-US" sz="1800" dirty="0" err="1"/>
              <a:t>geldt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</a:t>
            </a:r>
            <a:r>
              <a:rPr lang="en-US" sz="1800" dirty="0" err="1"/>
              <a:t>zowel</a:t>
            </a:r>
            <a:r>
              <a:rPr lang="en-US" sz="1800" dirty="0"/>
              <a:t> </a:t>
            </a:r>
            <a:r>
              <a:rPr lang="en-US" sz="1800" dirty="0" err="1"/>
              <a:t>nieuwkomers</a:t>
            </a:r>
            <a:r>
              <a:rPr lang="en-US" sz="1800" dirty="0"/>
              <a:t>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ingezetenen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De </a:t>
            </a:r>
            <a:r>
              <a:rPr lang="en-US" sz="1800" dirty="0" err="1"/>
              <a:t>conflicten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nodig</a:t>
            </a:r>
            <a:r>
              <a:rPr lang="en-US" sz="1800" dirty="0"/>
              <a:t> om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nieuw</a:t>
            </a:r>
            <a:r>
              <a:rPr lang="en-US" sz="1800" dirty="0"/>
              <a:t> </a:t>
            </a:r>
            <a:r>
              <a:rPr lang="en-US" sz="1800" dirty="0" err="1"/>
              <a:t>evenwicht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creëren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 err="1"/>
              <a:t>Wanneer</a:t>
            </a:r>
            <a:r>
              <a:rPr lang="en-US" sz="1800" dirty="0"/>
              <a:t> ze met respect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democratische</a:t>
            </a:r>
            <a:r>
              <a:rPr lang="en-US" sz="1800" dirty="0"/>
              <a:t> </a:t>
            </a:r>
            <a:r>
              <a:rPr lang="en-US" sz="1800" dirty="0" err="1"/>
              <a:t>rechtsorde</a:t>
            </a:r>
            <a:r>
              <a:rPr lang="en-US" sz="1800" dirty="0"/>
              <a:t> </a:t>
            </a:r>
            <a:r>
              <a:rPr lang="en-US" sz="1800" dirty="0" err="1"/>
              <a:t>wordt</a:t>
            </a:r>
            <a:r>
              <a:rPr lang="en-US" sz="1800" dirty="0"/>
              <a:t> </a:t>
            </a:r>
            <a:r>
              <a:rPr lang="en-US" sz="1800" dirty="0" err="1"/>
              <a:t>opgelost</a:t>
            </a:r>
            <a:r>
              <a:rPr lang="en-US" sz="1800" dirty="0"/>
              <a:t>, </a:t>
            </a:r>
            <a:r>
              <a:rPr lang="en-US" sz="1800" dirty="0" err="1"/>
              <a:t>kunnen</a:t>
            </a:r>
            <a:r>
              <a:rPr lang="en-US" sz="1800" dirty="0"/>
              <a:t> ze </a:t>
            </a:r>
            <a:r>
              <a:rPr lang="en-US" sz="1800" dirty="0" err="1"/>
              <a:t>helpen</a:t>
            </a:r>
            <a:r>
              <a:rPr lang="en-US" sz="1800" dirty="0"/>
              <a:t> </a:t>
            </a:r>
            <a:r>
              <a:rPr lang="en-US" sz="1800" dirty="0" err="1"/>
              <a:t>bij</a:t>
            </a:r>
            <a:r>
              <a:rPr lang="en-US" sz="1800" dirty="0"/>
              <a:t> de </a:t>
            </a:r>
            <a:r>
              <a:rPr lang="en-US" sz="1800" dirty="0" err="1"/>
              <a:t>aanvaarding</a:t>
            </a:r>
            <a:r>
              <a:rPr lang="en-US" sz="1800" dirty="0"/>
              <a:t>.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Aanvaarding</a:t>
            </a:r>
            <a:r>
              <a:rPr lang="en-US" dirty="0"/>
              <a:t>:</a:t>
            </a:r>
            <a:br>
              <a:rPr lang="en-US" dirty="0"/>
            </a:br>
            <a:r>
              <a:rPr lang="en-US" sz="1800" dirty="0" err="1"/>
              <a:t>Nieuwkomers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ingezeten</a:t>
            </a:r>
            <a:r>
              <a:rPr lang="en-US" sz="1800" dirty="0"/>
              <a:t> </a:t>
            </a:r>
            <a:r>
              <a:rPr lang="en-US" sz="1800" dirty="0" err="1"/>
              <a:t>accepteren</a:t>
            </a:r>
            <a:r>
              <a:rPr lang="en-US" sz="1800" dirty="0"/>
              <a:t> </a:t>
            </a:r>
            <a:r>
              <a:rPr lang="en-US" sz="1800" dirty="0" err="1"/>
              <a:t>cultuurverschillen</a:t>
            </a:r>
            <a:r>
              <a:rPr lang="en-US" sz="1800" dirty="0"/>
              <a:t> of </a:t>
            </a:r>
            <a:r>
              <a:rPr lang="en-US" sz="1800" dirty="0" err="1"/>
              <a:t>hebben</a:t>
            </a:r>
            <a:r>
              <a:rPr lang="en-US" sz="1800" dirty="0"/>
              <a:t> m.b.t </a:t>
            </a:r>
            <a:r>
              <a:rPr lang="en-US" sz="1800" dirty="0" err="1"/>
              <a:t>cultuurverschillen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nieuw</a:t>
            </a:r>
            <a:r>
              <a:rPr lang="en-US" sz="1800" dirty="0"/>
              <a:t> </a:t>
            </a:r>
            <a:r>
              <a:rPr lang="en-US" sz="1800" dirty="0" err="1"/>
              <a:t>evenwicht</a:t>
            </a:r>
            <a:r>
              <a:rPr lang="en-US" sz="1800" dirty="0"/>
              <a:t> </a:t>
            </a:r>
            <a:r>
              <a:rPr lang="en-US" sz="1800" dirty="0" err="1"/>
              <a:t>gevonden</a:t>
            </a:r>
            <a:r>
              <a:rPr lang="en-US" sz="1800" dirty="0"/>
              <a:t>. (</a:t>
            </a:r>
            <a:r>
              <a:rPr lang="en-US" sz="1800" dirty="0" err="1"/>
              <a:t>bv</a:t>
            </a:r>
            <a:r>
              <a:rPr lang="en-US" sz="1800" dirty="0"/>
              <a:t>. </a:t>
            </a:r>
            <a:r>
              <a:rPr lang="en-US" sz="1800" dirty="0" err="1"/>
              <a:t>Aanpassing</a:t>
            </a:r>
            <a:r>
              <a:rPr lang="en-US" sz="1800" dirty="0"/>
              <a:t> van </a:t>
            </a:r>
            <a:r>
              <a:rPr lang="en-US" sz="1800" dirty="0" err="1"/>
              <a:t>Zwarte</a:t>
            </a:r>
            <a:r>
              <a:rPr lang="en-US" sz="1800" dirty="0"/>
              <a:t> Piet in </a:t>
            </a:r>
            <a:r>
              <a:rPr lang="en-US" sz="1800" dirty="0" err="1"/>
              <a:t>gekleurde</a:t>
            </a:r>
            <a:r>
              <a:rPr lang="en-US" sz="1800" dirty="0"/>
              <a:t> </a:t>
            </a:r>
            <a:r>
              <a:rPr lang="en-US" sz="1800" dirty="0" err="1"/>
              <a:t>Pieten</a:t>
            </a:r>
            <a:r>
              <a:rPr lang="en-US" sz="1800" dirty="0"/>
              <a:t>)</a:t>
            </a:r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 de </a:t>
            </a:r>
            <a:r>
              <a:rPr lang="en-US" sz="1800" dirty="0" err="1"/>
              <a:t>praktijk</a:t>
            </a:r>
            <a:r>
              <a:rPr lang="en-US" sz="1800" dirty="0"/>
              <a:t> </a:t>
            </a:r>
            <a:r>
              <a:rPr lang="en-US" sz="1800" dirty="0" err="1"/>
              <a:t>lopen</a:t>
            </a:r>
            <a:r>
              <a:rPr lang="en-US" sz="1800" dirty="0"/>
              <a:t> ‘ </a:t>
            </a:r>
            <a:r>
              <a:rPr lang="en-US" sz="1800" dirty="0" err="1"/>
              <a:t>vermijding</a:t>
            </a:r>
            <a:r>
              <a:rPr lang="en-US" sz="1800" dirty="0"/>
              <a:t>’ , </a:t>
            </a:r>
            <a:r>
              <a:rPr lang="en-US" sz="1800" dirty="0" err="1"/>
              <a:t>conflicten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aanvaarding</a:t>
            </a:r>
            <a:r>
              <a:rPr lang="en-US" sz="1800" dirty="0"/>
              <a:t> door </a:t>
            </a:r>
            <a:r>
              <a:rPr lang="en-US" sz="1800" dirty="0" err="1"/>
              <a:t>elkaar</a:t>
            </a:r>
            <a:r>
              <a:rPr lang="en-US" sz="1800" dirty="0"/>
              <a:t> </a:t>
            </a:r>
            <a:r>
              <a:rPr lang="en-US" sz="1800" dirty="0" err="1"/>
              <a:t>heen</a:t>
            </a:r>
            <a:r>
              <a:rPr lang="en-US" sz="1800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350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2995B-FC4D-C6CF-C768-930D1F7E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Vermijding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segregatie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AD1ED-254B-0060-5768-D46932B1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err="1"/>
              <a:t>Migratie</a:t>
            </a:r>
            <a:r>
              <a:rPr lang="en-US" sz="2400" dirty="0"/>
              <a:t> </a:t>
            </a:r>
            <a:r>
              <a:rPr lang="en-US" sz="2400" dirty="0" err="1"/>
              <a:t>gaat</a:t>
            </a:r>
            <a:r>
              <a:rPr lang="en-US" sz="2400" dirty="0"/>
              <a:t> </a:t>
            </a:r>
            <a:r>
              <a:rPr lang="en-US" sz="2400" dirty="0" err="1"/>
              <a:t>gepaard</a:t>
            </a:r>
            <a:r>
              <a:rPr lang="en-US" sz="2400" dirty="0"/>
              <a:t> met </a:t>
            </a:r>
            <a:r>
              <a:rPr lang="en-US" sz="2400" dirty="0" err="1"/>
              <a:t>gevoelens</a:t>
            </a:r>
            <a:r>
              <a:rPr lang="en-US" sz="2400" dirty="0"/>
              <a:t> van </a:t>
            </a:r>
            <a:r>
              <a:rPr lang="en-US" sz="2400" dirty="0" err="1"/>
              <a:t>vervreemding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verlies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Verlies</a:t>
            </a:r>
            <a:r>
              <a:rPr lang="en-US" sz="2400" dirty="0"/>
              <a:t>: taal , </a:t>
            </a:r>
            <a:r>
              <a:rPr lang="en-US" sz="2400" dirty="0" err="1"/>
              <a:t>gewoonten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de </a:t>
            </a:r>
            <a:r>
              <a:rPr lang="en-US" sz="2400" dirty="0" err="1"/>
              <a:t>bekende</a:t>
            </a:r>
            <a:r>
              <a:rPr lang="en-US" sz="2400" dirty="0"/>
              <a:t> </a:t>
            </a:r>
            <a:r>
              <a:rPr lang="en-US" sz="2400" dirty="0" err="1"/>
              <a:t>omgeving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Vervreemding:mensen</a:t>
            </a:r>
            <a:r>
              <a:rPr lang="en-US" sz="2400" dirty="0"/>
              <a:t>/</a:t>
            </a:r>
            <a:r>
              <a:rPr lang="en-US" sz="2400" dirty="0" err="1"/>
              <a:t>migranten</a:t>
            </a:r>
            <a:r>
              <a:rPr lang="en-US" sz="2400" dirty="0"/>
              <a:t> </a:t>
            </a:r>
            <a:r>
              <a:rPr lang="en-US" sz="2400" dirty="0" err="1"/>
              <a:t>voelen</a:t>
            </a:r>
            <a:r>
              <a:rPr lang="en-US" sz="2400" dirty="0"/>
              <a:t> </a:t>
            </a:r>
            <a:r>
              <a:rPr lang="en-US" sz="2400" dirty="0" err="1"/>
              <a:t>zich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thuis</a:t>
            </a:r>
            <a:r>
              <a:rPr lang="en-US" sz="2400" dirty="0"/>
              <a:t> in </a:t>
            </a:r>
            <a:r>
              <a:rPr lang="en-US" sz="2400" dirty="0" err="1"/>
              <a:t>hun</a:t>
            </a:r>
            <a:r>
              <a:rPr lang="en-US" sz="2400" dirty="0"/>
              <a:t> </a:t>
            </a:r>
            <a:r>
              <a:rPr lang="en-US" sz="2400" dirty="0" err="1"/>
              <a:t>nieuwe</a:t>
            </a:r>
            <a:r>
              <a:rPr lang="en-US" sz="2400" dirty="0"/>
              <a:t> </a:t>
            </a:r>
            <a:r>
              <a:rPr lang="en-US" sz="2400" dirty="0" err="1"/>
              <a:t>omgeving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nl-NL" sz="2400" dirty="0"/>
              <a:t>Vervreemding kan ook bij ingezetenen/ autochtonen plaatsvinden.</a:t>
            </a:r>
          </a:p>
          <a:p>
            <a:pPr marL="0" indent="0">
              <a:buNone/>
            </a:pPr>
            <a:r>
              <a:rPr lang="nl-NL" sz="2400" dirty="0"/>
              <a:t>    Bv. wanneer mensen al generaties in een bepaalde stad/ wijk wonen en hun </a:t>
            </a:r>
            <a:br>
              <a:rPr lang="nl-NL" sz="2400" dirty="0"/>
            </a:br>
            <a:r>
              <a:rPr lang="nl-NL" sz="2400" dirty="0"/>
              <a:t>    stad/ buurt niet meer herkennen, omdat ze vreemde talen op straat horen. </a:t>
            </a:r>
            <a:br>
              <a:rPr lang="nl-NL" sz="2400" dirty="0"/>
            </a:br>
            <a:r>
              <a:rPr lang="nl-NL" sz="2400" dirty="0"/>
              <a:t>    Hierdoor voelen zij zich (mogelijk) minder thuis in hun (eigen) wijk.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r>
              <a:rPr lang="nl-NL" sz="2400" dirty="0"/>
              <a:t>Vaak is de eerste reactie van migranten en ingezetenen ‘ vermijding’, mensen gaan elkaar uit de weg.</a:t>
            </a:r>
            <a:br>
              <a:rPr lang="nl-NL" sz="2400" dirty="0"/>
            </a:br>
            <a:r>
              <a:rPr lang="nl-NL" sz="2400" dirty="0"/>
              <a:t>Dat noemen we ‘ segregatie’: groepen die gescheiden van elkaar leven.</a:t>
            </a:r>
          </a:p>
          <a:p>
            <a:pPr marL="0" indent="0">
              <a:buNone/>
            </a:pPr>
            <a:r>
              <a:rPr lang="nl-NL" sz="2400" dirty="0"/>
              <a:t>Bv. zwarte en witte woonwijken</a:t>
            </a:r>
          </a:p>
          <a:p>
            <a:pPr marL="0" indent="0">
              <a:buNone/>
            </a:pPr>
            <a:r>
              <a:rPr lang="nl-NL" sz="2400" dirty="0"/>
              <a:t>Bv. zwarte en witte scholen</a:t>
            </a:r>
          </a:p>
        </p:txBody>
      </p:sp>
    </p:spTree>
    <p:extLst>
      <p:ext uri="{BB962C8B-B14F-4D97-AF65-F5344CB8AC3E}">
        <p14:creationId xmlns:p14="http://schemas.microsoft.com/office/powerpoint/2010/main" val="52575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23354-365B-5386-906B-41778EF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segregatie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CBB64B-285D-EFB8-85FE-C5D9EEC42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/>
              <a:t>Verklaring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segregatie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000" dirty="0" err="1"/>
              <a:t>Mensen</a:t>
            </a:r>
            <a:r>
              <a:rPr lang="en-US" sz="2000" dirty="0"/>
              <a:t> </a:t>
            </a:r>
            <a:r>
              <a:rPr lang="en-US" sz="2000" dirty="0" err="1"/>
              <a:t>voelen</a:t>
            </a:r>
            <a:r>
              <a:rPr lang="en-US" sz="2000" dirty="0"/>
              <a:t> </a:t>
            </a:r>
            <a:r>
              <a:rPr lang="en-US" sz="2000" dirty="0" err="1"/>
              <a:t>zich</a:t>
            </a:r>
            <a:r>
              <a:rPr lang="en-US" sz="2000" dirty="0"/>
              <a:t> van nature het </a:t>
            </a:r>
            <a:r>
              <a:rPr lang="en-US" sz="2000" dirty="0" err="1"/>
              <a:t>meest</a:t>
            </a:r>
            <a:r>
              <a:rPr lang="en-US" sz="2000" dirty="0"/>
              <a:t> op </a:t>
            </a:r>
            <a:r>
              <a:rPr lang="en-US" sz="2000" dirty="0" err="1"/>
              <a:t>hun</a:t>
            </a:r>
            <a:r>
              <a:rPr lang="en-US" sz="2000" dirty="0"/>
              <a:t> </a:t>
            </a:r>
            <a:r>
              <a:rPr lang="en-US" sz="2000" dirty="0" err="1"/>
              <a:t>gemak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personen</a:t>
            </a:r>
            <a:r>
              <a:rPr lang="en-US" sz="2000" dirty="0"/>
              <a:t> die op hen </a:t>
            </a:r>
            <a:r>
              <a:rPr lang="en-US" sz="2000" dirty="0" err="1"/>
              <a:t>lijken</a:t>
            </a:r>
            <a:r>
              <a:rPr lang="en-US" sz="2000" dirty="0"/>
              <a:t>. </a:t>
            </a:r>
            <a:r>
              <a:rPr lang="en-US" sz="2000" dirty="0" err="1"/>
              <a:t>Denk</a:t>
            </a:r>
            <a:r>
              <a:rPr lang="en-US" sz="2000" dirty="0"/>
              <a:t> dan </a:t>
            </a:r>
            <a:r>
              <a:rPr lang="en-US" sz="2000" dirty="0" err="1"/>
              <a:t>aan</a:t>
            </a:r>
            <a:r>
              <a:rPr lang="en-US" sz="2000" dirty="0"/>
              <a:t>:</a:t>
            </a:r>
          </a:p>
          <a:p>
            <a:pPr>
              <a:buFontTx/>
              <a:buChar char="-"/>
            </a:pPr>
            <a:r>
              <a:rPr lang="en-US" sz="2400" dirty="0"/>
              <a:t>De </a:t>
            </a:r>
            <a:r>
              <a:rPr lang="en-US" sz="2400" dirty="0" err="1"/>
              <a:t>etnische</a:t>
            </a:r>
            <a:r>
              <a:rPr lang="en-US" sz="2400" dirty="0"/>
              <a:t> </a:t>
            </a:r>
            <a:r>
              <a:rPr lang="en-US" sz="2400" dirty="0" err="1"/>
              <a:t>achtergrond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/>
              <a:t>De </a:t>
            </a:r>
            <a:r>
              <a:rPr lang="en-US" sz="2400" dirty="0" err="1"/>
              <a:t>sociaal</a:t>
            </a:r>
            <a:r>
              <a:rPr lang="en-US" sz="2400" dirty="0"/>
              <a:t>- </a:t>
            </a:r>
            <a:r>
              <a:rPr lang="en-US" sz="2400" dirty="0" err="1"/>
              <a:t>economische</a:t>
            </a:r>
            <a:r>
              <a:rPr lang="en-US" sz="2400" dirty="0"/>
              <a:t> </a:t>
            </a:r>
            <a:r>
              <a:rPr lang="en-US" sz="2400" dirty="0" err="1"/>
              <a:t>positie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Vier</a:t>
            </a:r>
            <a:r>
              <a:rPr lang="en-US" sz="2400" dirty="0"/>
              <a:t> </a:t>
            </a:r>
            <a:r>
              <a:rPr lang="en-US" sz="2400" dirty="0" err="1"/>
              <a:t>functies</a:t>
            </a:r>
            <a:r>
              <a:rPr lang="en-US" sz="2400" dirty="0"/>
              <a:t> van </a:t>
            </a:r>
            <a:r>
              <a:rPr lang="en-US" sz="2400" dirty="0" err="1"/>
              <a:t>segregatie</a:t>
            </a:r>
            <a:r>
              <a:rPr lang="en-US" sz="2400" dirty="0"/>
              <a:t> op de </a:t>
            </a:r>
            <a:r>
              <a:rPr lang="en-US" sz="2400" dirty="0" err="1"/>
              <a:t>korte</a:t>
            </a:r>
            <a:r>
              <a:rPr lang="en-US" sz="2400" dirty="0"/>
              <a:t> </a:t>
            </a:r>
            <a:r>
              <a:rPr lang="en-US" sz="2400" dirty="0" err="1"/>
              <a:t>termijn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 err="1"/>
              <a:t>Verminderen</a:t>
            </a:r>
            <a:r>
              <a:rPr lang="en-US" sz="2400" dirty="0"/>
              <a:t> van </a:t>
            </a:r>
            <a:r>
              <a:rPr lang="en-US" sz="2400" dirty="0" err="1"/>
              <a:t>conflicten</a:t>
            </a:r>
            <a:r>
              <a:rPr lang="en-US" sz="2400" dirty="0"/>
              <a:t> </a:t>
            </a:r>
            <a:r>
              <a:rPr lang="en-US" sz="2400" dirty="0" err="1"/>
              <a:t>tussen</a:t>
            </a:r>
            <a:r>
              <a:rPr lang="en-US" sz="2400" dirty="0"/>
              <a:t> </a:t>
            </a:r>
            <a:r>
              <a:rPr lang="en-US" sz="2400" dirty="0" err="1"/>
              <a:t>bevolkingsgroepen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 err="1"/>
              <a:t>Vergemakkelijken</a:t>
            </a:r>
            <a:r>
              <a:rPr lang="en-US" sz="2400" dirty="0"/>
              <a:t> van </a:t>
            </a:r>
            <a:r>
              <a:rPr lang="en-US" sz="2400" dirty="0" err="1"/>
              <a:t>sociale</a:t>
            </a:r>
            <a:r>
              <a:rPr lang="en-US" sz="2400" dirty="0"/>
              <a:t> </a:t>
            </a:r>
            <a:r>
              <a:rPr lang="en-US" sz="2400" dirty="0" err="1"/>
              <a:t>controle</a:t>
            </a:r>
            <a:r>
              <a:rPr lang="en-US" sz="2400" dirty="0"/>
              <a:t> </a:t>
            </a:r>
            <a:r>
              <a:rPr lang="en-US" sz="2400" dirty="0" err="1"/>
              <a:t>binnen</a:t>
            </a:r>
            <a:r>
              <a:rPr lang="en-US" sz="2400" dirty="0"/>
              <a:t> de eigen </a:t>
            </a:r>
            <a:r>
              <a:rPr lang="en-US" sz="2400" dirty="0" err="1"/>
              <a:t>groep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/>
              <a:t>Het </a:t>
            </a:r>
            <a:r>
              <a:rPr lang="en-US" sz="2400" dirty="0" err="1"/>
              <a:t>biedt</a:t>
            </a:r>
            <a:r>
              <a:rPr lang="en-US" sz="2400" dirty="0"/>
              <a:t> </a:t>
            </a:r>
            <a:r>
              <a:rPr lang="en-US" sz="2400" dirty="0" err="1"/>
              <a:t>mogelijkheden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stem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hebben</a:t>
            </a:r>
            <a:r>
              <a:rPr lang="en-US" sz="2400" dirty="0"/>
              <a:t> in de </a:t>
            </a:r>
            <a:r>
              <a:rPr lang="en-US" sz="2400" dirty="0" err="1"/>
              <a:t>politiek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/>
              <a:t>Het </a:t>
            </a:r>
            <a:r>
              <a:rPr lang="en-US" sz="2400" dirty="0" err="1"/>
              <a:t>maakt</a:t>
            </a:r>
            <a:r>
              <a:rPr lang="en-US" sz="2400" dirty="0"/>
              <a:t> het </a:t>
            </a:r>
            <a:r>
              <a:rPr lang="en-US" sz="2400" dirty="0" err="1"/>
              <a:t>voor</a:t>
            </a:r>
            <a:r>
              <a:rPr lang="en-US" sz="2400" dirty="0"/>
              <a:t> de </a:t>
            </a:r>
            <a:r>
              <a:rPr lang="en-US" sz="2400" dirty="0" err="1"/>
              <a:t>leden</a:t>
            </a:r>
            <a:r>
              <a:rPr lang="en-US" sz="2400" dirty="0"/>
              <a:t> van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gemeenschap</a:t>
            </a:r>
            <a:r>
              <a:rPr lang="en-US" sz="2400" dirty="0"/>
              <a:t> </a:t>
            </a:r>
            <a:r>
              <a:rPr lang="en-US" sz="2400" dirty="0" err="1"/>
              <a:t>makkelijker</a:t>
            </a:r>
            <a:r>
              <a:rPr lang="en-US" sz="2400" dirty="0"/>
              <a:t> om de eigen </a:t>
            </a:r>
            <a:r>
              <a:rPr lang="en-US" sz="2400" dirty="0" err="1"/>
              <a:t>groepsidentiteit</a:t>
            </a:r>
            <a:r>
              <a:rPr lang="en-US" sz="2400" dirty="0"/>
              <a:t> of </a:t>
            </a:r>
            <a:r>
              <a:rPr lang="en-US" sz="2400" dirty="0" err="1"/>
              <a:t>levensstijl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behouden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endParaRPr lang="en-US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801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545D5-57CE-117D-F988-9CBB6D1C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Integratieparadox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5D393C-FAD1-1CC7-C0B4-BB7CA3A9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integratieparadox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Juist </a:t>
            </a:r>
            <a:r>
              <a:rPr lang="en-US" dirty="0" err="1"/>
              <a:t>doordat</a:t>
            </a:r>
            <a:r>
              <a:rPr lang="en-US" dirty="0"/>
              <a:t> de </a:t>
            </a:r>
            <a:r>
              <a:rPr lang="en-US" dirty="0" err="1"/>
              <a:t>jongere</a:t>
            </a:r>
            <a:r>
              <a:rPr lang="en-US" dirty="0"/>
              <a:t> </a:t>
            </a:r>
            <a:r>
              <a:rPr lang="en-US" dirty="0" err="1"/>
              <a:t>generaties</a:t>
            </a:r>
            <a:r>
              <a:rPr lang="en-US" dirty="0"/>
              <a:t> </a:t>
            </a:r>
            <a:r>
              <a:rPr lang="en-US" dirty="0" err="1"/>
              <a:t>allochtonen</a:t>
            </a:r>
            <a:r>
              <a:rPr lang="en-US" dirty="0"/>
              <a:t> </a:t>
            </a:r>
            <a:r>
              <a:rPr lang="en-US" dirty="0" err="1"/>
              <a:t>streven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integratie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NL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begrijpen</a:t>
            </a:r>
            <a:r>
              <a:rPr lang="en-US" dirty="0"/>
              <a:t>, </a:t>
            </a:r>
            <a:r>
              <a:rPr lang="en-US" dirty="0" err="1"/>
              <a:t>ervaren</a:t>
            </a:r>
            <a:r>
              <a:rPr lang="en-US" dirty="0"/>
              <a:t> ze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</a:t>
            </a:r>
            <a:r>
              <a:rPr lang="en-US" dirty="0" err="1"/>
              <a:t>ongelijk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op </a:t>
            </a:r>
            <a:r>
              <a:rPr lang="en-US" dirty="0" err="1"/>
              <a:t>oneigenlijke</a:t>
            </a:r>
            <a:r>
              <a:rPr lang="en-US" dirty="0"/>
              <a:t> </a:t>
            </a:r>
            <a:r>
              <a:rPr lang="en-US" dirty="0" err="1"/>
              <a:t>gronden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↓</a:t>
            </a:r>
          </a:p>
          <a:p>
            <a:pPr marL="0" indent="0">
              <a:buNone/>
            </a:pP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er </a:t>
            </a:r>
            <a:r>
              <a:rPr lang="en-US" dirty="0" err="1"/>
              <a:t>juist</a:t>
            </a:r>
            <a:r>
              <a:rPr lang="en-US" dirty="0"/>
              <a:t> toe </a:t>
            </a:r>
            <a:r>
              <a:rPr lang="en-US" dirty="0" err="1"/>
              <a:t>leiden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afkeren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84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1192C-BB64-AFD4-9D90-D62AF8E8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Conflicten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540CA0-C0CA-C663-13B7-65C8B6F19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Segregatie</a:t>
            </a:r>
            <a:r>
              <a:rPr lang="en-US" dirty="0"/>
              <a:t> is Meestal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duurzame</a:t>
            </a:r>
            <a:r>
              <a:rPr lang="en-US" dirty="0"/>
              <a:t> </a:t>
            </a:r>
            <a:r>
              <a:rPr lang="en-US" dirty="0" err="1"/>
              <a:t>oplossing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ontlopen</a:t>
            </a:r>
            <a:r>
              <a:rPr lang="en-US" dirty="0"/>
              <a:t>. Je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in </a:t>
            </a:r>
            <a:r>
              <a:rPr lang="en-US" dirty="0" err="1"/>
              <a:t>steden</a:t>
            </a:r>
            <a:r>
              <a:rPr lang="en-US" dirty="0"/>
              <a:t>, in de </a:t>
            </a:r>
            <a:r>
              <a:rPr lang="en-US" dirty="0" err="1"/>
              <a:t>buurt</a:t>
            </a:r>
            <a:r>
              <a:rPr lang="en-US" dirty="0"/>
              <a:t>, op </a:t>
            </a:r>
            <a:r>
              <a:rPr lang="en-US" dirty="0" err="1"/>
              <a:t>scholen</a:t>
            </a:r>
            <a:r>
              <a:rPr lang="en-US" dirty="0"/>
              <a:t>, op het </a:t>
            </a:r>
            <a:r>
              <a:rPr lang="en-US" dirty="0" err="1"/>
              <a:t>werk</a:t>
            </a:r>
            <a:r>
              <a:rPr lang="en-US" dirty="0"/>
              <a:t>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zullen</a:t>
            </a:r>
            <a:r>
              <a:rPr lang="en-US" dirty="0"/>
              <a:t> </a:t>
            </a:r>
            <a:r>
              <a:rPr lang="en-US" dirty="0" err="1"/>
              <a:t>conflicten</a:t>
            </a:r>
            <a:r>
              <a:rPr lang="en-US" dirty="0"/>
              <a:t> </a:t>
            </a:r>
            <a:r>
              <a:rPr lang="en-US" dirty="0" err="1"/>
              <a:t>ontstaan</a:t>
            </a:r>
            <a:r>
              <a:rPr lang="en-US" dirty="0"/>
              <a:t> op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gebieden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sociaal</a:t>
            </a:r>
            <a:r>
              <a:rPr lang="en-US" dirty="0"/>
              <a:t>- </a:t>
            </a:r>
            <a:r>
              <a:rPr lang="en-US" dirty="0" err="1"/>
              <a:t>cultureel</a:t>
            </a:r>
            <a:r>
              <a:rPr lang="en-US" dirty="0"/>
              <a:t>;</a:t>
            </a:r>
            <a:br>
              <a:rPr lang="en-US" dirty="0"/>
            </a:br>
            <a:r>
              <a:rPr lang="en-US" sz="2200" dirty="0" err="1"/>
              <a:t>conflicten</a:t>
            </a:r>
            <a:r>
              <a:rPr lang="en-US" sz="2200" dirty="0"/>
              <a:t> over </a:t>
            </a:r>
            <a:r>
              <a:rPr lang="en-US" sz="2200" dirty="0" err="1"/>
              <a:t>waarden</a:t>
            </a:r>
            <a:r>
              <a:rPr lang="en-US" sz="2200" dirty="0"/>
              <a:t>, </a:t>
            </a:r>
            <a:r>
              <a:rPr lang="en-US" sz="2200" dirty="0" err="1"/>
              <a:t>normen</a:t>
            </a:r>
            <a:r>
              <a:rPr lang="en-US" sz="2200" dirty="0"/>
              <a:t>, </a:t>
            </a:r>
            <a:r>
              <a:rPr lang="en-US" sz="2200" dirty="0" err="1"/>
              <a:t>opvattingen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gewoonten</a:t>
            </a:r>
            <a:r>
              <a:rPr lang="en-US" sz="2200" dirty="0"/>
              <a:t> die over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weer</a:t>
            </a:r>
            <a:r>
              <a:rPr lang="en-US" sz="2200" dirty="0"/>
              <a:t> </a:t>
            </a:r>
            <a:r>
              <a:rPr lang="en-US" sz="2200" dirty="0" err="1"/>
              <a:t>niet</a:t>
            </a:r>
            <a:r>
              <a:rPr lang="en-US" sz="2200" dirty="0"/>
              <a:t> </a:t>
            </a:r>
            <a:r>
              <a:rPr lang="en-US" sz="2200" dirty="0" err="1"/>
              <a:t>begrepen</a:t>
            </a:r>
            <a:r>
              <a:rPr lang="en-US" sz="2200" dirty="0"/>
              <a:t> of </a:t>
            </a:r>
            <a:r>
              <a:rPr lang="en-US" sz="2200" dirty="0" err="1"/>
              <a:t>afgewezen</a:t>
            </a:r>
            <a:r>
              <a:rPr lang="en-US" sz="2200" dirty="0"/>
              <a:t> </a:t>
            </a:r>
            <a:r>
              <a:rPr lang="en-US" sz="2200" dirty="0" err="1"/>
              <a:t>worden</a:t>
            </a:r>
            <a:r>
              <a:rPr lang="en-US" sz="2200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Sociaaleconomisch</a:t>
            </a:r>
            <a:r>
              <a:rPr lang="en-US" dirty="0"/>
              <a:t>;</a:t>
            </a:r>
            <a:br>
              <a:rPr lang="en-US" dirty="0"/>
            </a:br>
            <a:r>
              <a:rPr lang="en-US" sz="2200" dirty="0"/>
              <a:t>Angst </a:t>
            </a:r>
            <a:r>
              <a:rPr lang="en-US" sz="2200" dirty="0" err="1"/>
              <a:t>bij</a:t>
            </a:r>
            <a:r>
              <a:rPr lang="en-US" sz="2200" dirty="0"/>
              <a:t> </a:t>
            </a:r>
            <a:r>
              <a:rPr lang="en-US" sz="2200" dirty="0" err="1"/>
              <a:t>ingezetenen</a:t>
            </a:r>
            <a:r>
              <a:rPr lang="en-US" sz="2200" dirty="0"/>
              <a:t> </a:t>
            </a:r>
            <a:r>
              <a:rPr lang="en-US" sz="2200" dirty="0" err="1"/>
              <a:t>voor</a:t>
            </a:r>
            <a:r>
              <a:rPr lang="en-US" sz="2200" dirty="0"/>
              <a:t> </a:t>
            </a:r>
            <a:r>
              <a:rPr lang="en-US" sz="2200" dirty="0" err="1"/>
              <a:t>verdringing</a:t>
            </a:r>
            <a:r>
              <a:rPr lang="en-US" sz="2200" dirty="0"/>
              <a:t> op de </a:t>
            </a:r>
            <a:r>
              <a:rPr lang="en-US" sz="2200" dirty="0" err="1"/>
              <a:t>arbeidsmarkt</a:t>
            </a:r>
            <a:r>
              <a:rPr lang="en-US" sz="2200" dirty="0"/>
              <a:t>, </a:t>
            </a:r>
            <a:r>
              <a:rPr lang="en-US" sz="2200" dirty="0" err="1"/>
              <a:t>vragen</a:t>
            </a:r>
            <a:r>
              <a:rPr lang="en-US" sz="2200" dirty="0"/>
              <a:t> over </a:t>
            </a:r>
            <a:r>
              <a:rPr lang="en-US" sz="2200" dirty="0" err="1"/>
              <a:t>rechten</a:t>
            </a:r>
            <a:r>
              <a:rPr lang="en-US" sz="2200" dirty="0"/>
              <a:t> op </a:t>
            </a:r>
            <a:r>
              <a:rPr lang="en-US" sz="2200" dirty="0" err="1"/>
              <a:t>sociale</a:t>
            </a:r>
            <a:r>
              <a:rPr lang="en-US" sz="2200" dirty="0"/>
              <a:t> </a:t>
            </a:r>
            <a:r>
              <a:rPr lang="en-US" sz="2200" dirty="0" err="1"/>
              <a:t>zekerheid</a:t>
            </a:r>
            <a:r>
              <a:rPr lang="en-US" sz="2200" dirty="0"/>
              <a:t> in NL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andere</a:t>
            </a:r>
            <a:r>
              <a:rPr lang="en-US" sz="2200" dirty="0"/>
              <a:t> </a:t>
            </a:r>
            <a:r>
              <a:rPr lang="en-US" sz="2200" dirty="0" err="1"/>
              <a:t>sociale</a:t>
            </a:r>
            <a:r>
              <a:rPr lang="en-US" sz="2200" dirty="0"/>
              <a:t> </a:t>
            </a:r>
            <a:r>
              <a:rPr lang="en-US" sz="2200" dirty="0" err="1"/>
              <a:t>grondrechten</a:t>
            </a:r>
            <a:r>
              <a:rPr lang="en-US" sz="2200" dirty="0"/>
              <a:t>, maar </a:t>
            </a:r>
            <a:r>
              <a:rPr lang="en-US" sz="2200" dirty="0" err="1"/>
              <a:t>ook</a:t>
            </a:r>
            <a:r>
              <a:rPr lang="en-US" sz="2200" dirty="0"/>
              <a:t> </a:t>
            </a:r>
            <a:r>
              <a:rPr lang="en-US" sz="2200" dirty="0" err="1"/>
              <a:t>discriminatie</a:t>
            </a:r>
            <a:r>
              <a:rPr lang="en-US" sz="2200" dirty="0"/>
              <a:t> in het </a:t>
            </a:r>
            <a:r>
              <a:rPr lang="en-US" sz="2200" dirty="0" err="1"/>
              <a:t>onderwijs</a:t>
            </a:r>
            <a:r>
              <a:rPr lang="en-US" sz="2200" dirty="0"/>
              <a:t>, op de </a:t>
            </a:r>
            <a:r>
              <a:rPr lang="en-US" sz="2200" dirty="0" err="1"/>
              <a:t>arbeidsmarkt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woningmarkt</a:t>
            </a:r>
            <a:r>
              <a:rPr lang="en-US" sz="2200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Politiek</a:t>
            </a:r>
            <a:r>
              <a:rPr lang="en-US" dirty="0"/>
              <a:t>- </a:t>
            </a:r>
            <a:r>
              <a:rPr lang="en-US" dirty="0" err="1"/>
              <a:t>juridisch</a:t>
            </a:r>
            <a:r>
              <a:rPr lang="en-US" dirty="0"/>
              <a:t>;</a:t>
            </a:r>
            <a:br>
              <a:rPr lang="en-US" dirty="0"/>
            </a:br>
            <a:r>
              <a:rPr lang="en-US" sz="2200" dirty="0"/>
              <a:t>Wie </a:t>
            </a:r>
            <a:r>
              <a:rPr lang="en-US" sz="2200" dirty="0" err="1"/>
              <a:t>heeft</a:t>
            </a:r>
            <a:r>
              <a:rPr lang="en-US" sz="2200" dirty="0"/>
              <a:t> de – </a:t>
            </a:r>
            <a:r>
              <a:rPr lang="en-US" sz="2200" dirty="0" err="1"/>
              <a:t>politieke</a:t>
            </a:r>
            <a:r>
              <a:rPr lang="en-US" sz="2200" dirty="0"/>
              <a:t>- </a:t>
            </a:r>
            <a:r>
              <a:rPr lang="en-US" sz="2200" dirty="0" err="1"/>
              <a:t>macht</a:t>
            </a:r>
            <a:r>
              <a:rPr lang="en-US" sz="2200" dirty="0"/>
              <a:t>?,  </a:t>
            </a:r>
            <a:r>
              <a:rPr lang="en-US" sz="2200" dirty="0" err="1"/>
              <a:t>ingezetenen</a:t>
            </a:r>
            <a:r>
              <a:rPr lang="en-US" sz="2200" dirty="0"/>
              <a:t>/ </a:t>
            </a:r>
            <a:r>
              <a:rPr lang="en-US" sz="2200" dirty="0" err="1"/>
              <a:t>autochtonen</a:t>
            </a:r>
            <a:r>
              <a:rPr lang="en-US" sz="2200" dirty="0"/>
              <a:t> </a:t>
            </a:r>
            <a:r>
              <a:rPr lang="en-US" sz="2200" dirty="0" err="1"/>
              <a:t>zien</a:t>
            </a:r>
            <a:r>
              <a:rPr lang="en-US" sz="2200" dirty="0"/>
              <a:t> </a:t>
            </a:r>
            <a:r>
              <a:rPr lang="en-US" sz="2200" dirty="0" err="1"/>
              <a:t>zichzelf</a:t>
            </a:r>
            <a:r>
              <a:rPr lang="en-US" sz="2200" dirty="0"/>
              <a:t> </a:t>
            </a:r>
            <a:r>
              <a:rPr lang="en-US" sz="2200" dirty="0" err="1"/>
              <a:t>als</a:t>
            </a:r>
            <a:r>
              <a:rPr lang="en-US" sz="2200" dirty="0"/>
              <a:t> ‘</a:t>
            </a:r>
            <a:r>
              <a:rPr lang="en-US" sz="2200" dirty="0" err="1"/>
              <a:t>eigenaar</a:t>
            </a:r>
            <a:r>
              <a:rPr lang="en-US" sz="2200" dirty="0"/>
              <a:t>’ van het land, maar </a:t>
            </a:r>
            <a:r>
              <a:rPr lang="en-US" sz="2200" dirty="0" err="1"/>
              <a:t>nieuwkomers</a:t>
            </a:r>
            <a:r>
              <a:rPr lang="en-US" sz="2200" dirty="0"/>
              <a:t> </a:t>
            </a:r>
            <a:r>
              <a:rPr lang="en-US" sz="2200" dirty="0" err="1"/>
              <a:t>zien</a:t>
            </a:r>
            <a:r>
              <a:rPr lang="en-US" sz="2200" dirty="0"/>
              <a:t> </a:t>
            </a:r>
            <a:r>
              <a:rPr lang="en-US" sz="2200" dirty="0" err="1"/>
              <a:t>zichzelf</a:t>
            </a:r>
            <a:r>
              <a:rPr lang="en-US" sz="2200" dirty="0"/>
              <a:t> </a:t>
            </a:r>
            <a:r>
              <a:rPr lang="en-US" sz="2200" dirty="0" err="1"/>
              <a:t>meer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meer</a:t>
            </a:r>
            <a:r>
              <a:rPr lang="en-US" sz="2200" dirty="0"/>
              <a:t> </a:t>
            </a:r>
            <a:r>
              <a:rPr lang="en-US" sz="2200" dirty="0" err="1"/>
              <a:t>als</a:t>
            </a:r>
            <a:r>
              <a:rPr lang="en-US" sz="2200" dirty="0"/>
              <a:t> ‘ </a:t>
            </a:r>
            <a:r>
              <a:rPr lang="en-US" sz="2200" dirty="0" err="1"/>
              <a:t>mede</a:t>
            </a:r>
            <a:r>
              <a:rPr lang="en-US" sz="2200" dirty="0"/>
              <a:t>- </a:t>
            </a:r>
            <a:r>
              <a:rPr lang="en-US" sz="2200" dirty="0" err="1"/>
              <a:t>eigenaar</a:t>
            </a:r>
            <a:r>
              <a:rPr lang="en-US" sz="2200" dirty="0"/>
              <a:t>’ van het land </a:t>
            </a:r>
            <a:r>
              <a:rPr lang="en-US" sz="2200" dirty="0" err="1"/>
              <a:t>waar</a:t>
            </a:r>
            <a:r>
              <a:rPr lang="en-US" sz="2200" dirty="0"/>
              <a:t> ze </a:t>
            </a:r>
            <a:r>
              <a:rPr lang="en-US" sz="2200" dirty="0" err="1"/>
              <a:t>naar</a:t>
            </a:r>
            <a:r>
              <a:rPr lang="en-US" sz="2200" dirty="0"/>
              <a:t> toe </a:t>
            </a:r>
            <a:r>
              <a:rPr lang="en-US" sz="2200" dirty="0" err="1"/>
              <a:t>zijn</a:t>
            </a:r>
            <a:r>
              <a:rPr lang="en-US" sz="2200" dirty="0"/>
              <a:t> </a:t>
            </a:r>
            <a:r>
              <a:rPr lang="en-US" sz="2200" dirty="0" err="1"/>
              <a:t>gekomen.Zij</a:t>
            </a:r>
            <a:r>
              <a:rPr lang="en-US" sz="2200" dirty="0"/>
              <a:t> </a:t>
            </a:r>
            <a:r>
              <a:rPr lang="en-US" sz="2200" dirty="0" err="1"/>
              <a:t>willen</a:t>
            </a:r>
            <a:r>
              <a:rPr lang="en-US" sz="2200" dirty="0"/>
              <a:t> </a:t>
            </a:r>
            <a:r>
              <a:rPr lang="en-US" sz="2200" dirty="0" err="1"/>
              <a:t>ook</a:t>
            </a:r>
            <a:r>
              <a:rPr lang="en-US" sz="2200" dirty="0"/>
              <a:t> </a:t>
            </a:r>
            <a:r>
              <a:rPr lang="en-US" sz="2200" dirty="0" err="1"/>
              <a:t>invulling</a:t>
            </a:r>
            <a:r>
              <a:rPr lang="en-US" sz="2200" dirty="0"/>
              <a:t> </a:t>
            </a:r>
            <a:r>
              <a:rPr lang="en-US" sz="2200" dirty="0" err="1"/>
              <a:t>geven</a:t>
            </a:r>
            <a:r>
              <a:rPr lang="en-US" sz="2200" dirty="0"/>
              <a:t> </a:t>
            </a:r>
            <a:r>
              <a:rPr lang="en-US" sz="2200" dirty="0" err="1"/>
              <a:t>aan</a:t>
            </a:r>
            <a:r>
              <a:rPr lang="en-US" sz="2200" dirty="0"/>
              <a:t> de </a:t>
            </a:r>
            <a:r>
              <a:rPr lang="en-US" sz="2200" dirty="0" err="1"/>
              <a:t>politieke</a:t>
            </a:r>
            <a:r>
              <a:rPr lang="en-US" sz="2200" dirty="0"/>
              <a:t> </a:t>
            </a:r>
            <a:r>
              <a:rPr lang="en-US" sz="2200" dirty="0" err="1"/>
              <a:t>macht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58592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1221</Words>
  <Application>Microsoft Office PowerPoint</Application>
  <PresentationFormat>Breedbeeld</PresentationFormat>
  <Paragraphs>94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4.6: Patronen van integratie</vt:lpstr>
      <vt:lpstr>Assimilatie en integratie</vt:lpstr>
      <vt:lpstr>Integratie en de Nederlandse overheid</vt:lpstr>
      <vt:lpstr>De Nederlandse Grondwet en vrijheid/ vrijheden</vt:lpstr>
      <vt:lpstr>Drie reactive sop verandering als gevolg van migratie</vt:lpstr>
      <vt:lpstr>Vermijding en segregatie</vt:lpstr>
      <vt:lpstr>Motieven voor segregatie</vt:lpstr>
      <vt:lpstr>De Integratieparadox</vt:lpstr>
      <vt:lpstr>Conflicten</vt:lpstr>
      <vt:lpstr>Radicalisersing</vt:lpstr>
      <vt:lpstr>Risico op radicalisering</vt:lpstr>
      <vt:lpstr>Aanvaarding Nationalisme versus kosmopolitisme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4.6: Patronen van integratie</dc:title>
  <dc:creator>Fluitsma, D.W.P.M. (Daniel)</dc:creator>
  <cp:lastModifiedBy>Fluitsma, D.W.P.M. (Daniel)</cp:lastModifiedBy>
  <cp:revision>1</cp:revision>
  <dcterms:created xsi:type="dcterms:W3CDTF">2023-06-19T10:20:51Z</dcterms:created>
  <dcterms:modified xsi:type="dcterms:W3CDTF">2023-06-19T11:16:07Z</dcterms:modified>
</cp:coreProperties>
</file>